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abef614fc6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1f9c528e943a7"/>
  </p:sldMasterIdLst>
  <p:sldIdLst>
    <p:sldId xmlns:r="http://schemas.openxmlformats.org/officeDocument/2006/relationships" id="256" r:id="Re6f03b38b8a64b99"/>
    <p:sldId xmlns:r="http://schemas.openxmlformats.org/officeDocument/2006/relationships" id="257" r:id="Rbd246674eff74298"/>
    <p:sldId xmlns:r="http://schemas.openxmlformats.org/officeDocument/2006/relationships" id="258" r:id="Rf0b37a521f9940eb"/>
    <p:sldId xmlns:r="http://schemas.openxmlformats.org/officeDocument/2006/relationships" id="259" r:id="R3465d2b8504443fc"/>
    <p:sldId xmlns:r="http://schemas.openxmlformats.org/officeDocument/2006/relationships" id="260" r:id="R3bcadd8864614863"/>
    <p:sldId xmlns:r="http://schemas.openxmlformats.org/officeDocument/2006/relationships" id="261" r:id="R418dc1e1b699422b"/>
    <p:sldId xmlns:r="http://schemas.openxmlformats.org/officeDocument/2006/relationships" id="262" r:id="Rd9f7063d99c148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1f9c528e943a7" /><Relationship Type="http://schemas.openxmlformats.org/officeDocument/2006/relationships/slide" Target="/ppt/slides/slide1.xml" Id="Re6f03b38b8a64b99" /><Relationship Type="http://schemas.openxmlformats.org/officeDocument/2006/relationships/slide" Target="/ppt/slides/slide2.xml" Id="Rbd246674eff74298" /><Relationship Type="http://schemas.openxmlformats.org/officeDocument/2006/relationships/slide" Target="/ppt/slides/slide3.xml" Id="Rf0b37a521f9940eb" /><Relationship Type="http://schemas.openxmlformats.org/officeDocument/2006/relationships/slide" Target="/ppt/slides/slide4.xml" Id="R3465d2b8504443fc" /><Relationship Type="http://schemas.openxmlformats.org/officeDocument/2006/relationships/slide" Target="/ppt/slides/slide5.xml" Id="R3bcadd8864614863" /><Relationship Type="http://schemas.openxmlformats.org/officeDocument/2006/relationships/slide" Target="/ppt/slides/slide6.xml" Id="R418dc1e1b699422b" /><Relationship Type="http://schemas.openxmlformats.org/officeDocument/2006/relationships/slide" Target="/ppt/slides/slide7.xml" Id="Rd9f7063d99c148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4136cd08c48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368f5a0c54607" /><Relationship Type="http://schemas.openxmlformats.org/officeDocument/2006/relationships/theme" Target="/ppt/slideMasters/theme/theme1.xml" Id="R8e5d8718655243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c368f5a0c5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3c0d26717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c1b229dab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8de7c40ac45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7d694c1e741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9582d12f1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6be117034a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c0e7ec1c044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PROSJEKT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4 575 612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150 118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384 492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1 220 796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DELTA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NJÅSTAD ROY GARMANN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NYTUN MORTEN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Skuteviksbodene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986 574 174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PROSJEKT AS</a:t>
            </a:r>
          </a:p>
        </p:txBody>
      </p:sp>
    </p:spTree>
  </p:cSld>
  <p:clrMapOvr>
    <a:masterClrMapping xmlns:a="http://schemas.openxmlformats.org/drawingml/2006/main"/>
  </p:clrMapOvr>
</p:sld>
</file>