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f48e53ca034d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8ba97482ec442b"/>
  </p:sldMasterIdLst>
  <p:sldIdLst>
    <p:sldId xmlns:r="http://schemas.openxmlformats.org/officeDocument/2006/relationships" id="256" r:id="Re1b46dcc458c4bc0"/>
    <p:sldId xmlns:r="http://schemas.openxmlformats.org/officeDocument/2006/relationships" id="257" r:id="Re5799fa188cb4cb4"/>
    <p:sldId xmlns:r="http://schemas.openxmlformats.org/officeDocument/2006/relationships" id="258" r:id="R699758576e6d4129"/>
    <p:sldId xmlns:r="http://schemas.openxmlformats.org/officeDocument/2006/relationships" id="259" r:id="Rf6c4e375e6614a4d"/>
    <p:sldId xmlns:r="http://schemas.openxmlformats.org/officeDocument/2006/relationships" id="260" r:id="R26ea864e469d497d"/>
    <p:sldId xmlns:r="http://schemas.openxmlformats.org/officeDocument/2006/relationships" id="261" r:id="Rb24d4aad0416482f"/>
    <p:sldId xmlns:r="http://schemas.openxmlformats.org/officeDocument/2006/relationships" id="262" r:id="Rbe677c80db5e4b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8ba97482ec442b" /><Relationship Type="http://schemas.openxmlformats.org/officeDocument/2006/relationships/slide" Target="/ppt/slides/slide1.xml" Id="Re1b46dcc458c4bc0" /><Relationship Type="http://schemas.openxmlformats.org/officeDocument/2006/relationships/slide" Target="/ppt/slides/slide2.xml" Id="Re5799fa188cb4cb4" /><Relationship Type="http://schemas.openxmlformats.org/officeDocument/2006/relationships/slide" Target="/ppt/slides/slide3.xml" Id="R699758576e6d4129" /><Relationship Type="http://schemas.openxmlformats.org/officeDocument/2006/relationships/slide" Target="/ppt/slides/slide4.xml" Id="Rf6c4e375e6614a4d" /><Relationship Type="http://schemas.openxmlformats.org/officeDocument/2006/relationships/slide" Target="/ppt/slides/slide5.xml" Id="R26ea864e469d497d" /><Relationship Type="http://schemas.openxmlformats.org/officeDocument/2006/relationships/slide" Target="/ppt/slides/slide6.xml" Id="Rb24d4aad0416482f" /><Relationship Type="http://schemas.openxmlformats.org/officeDocument/2006/relationships/slide" Target="/ppt/slides/slide7.xml" Id="Rbe677c80db5e4b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3b19bfef6f48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6e9becb9646ee" /><Relationship Type="http://schemas.openxmlformats.org/officeDocument/2006/relationships/theme" Target="/ppt/slideMasters/theme/theme1.xml" Id="R60a09eed120344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f6e9becb9646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a0ef8201a4e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e644186fb42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d94bb2d3848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fcadc76764c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310aed5f542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09c144c4d4a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ef7dbf55945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CABANA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CABANA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CABANA INVEST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CABANA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CABANA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CABANA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907 452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137 170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516 920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4 319 464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5 172 790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CABANA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BYSTØL SIGBJØRN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BYSTØL BJØRG TØN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CABANA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Lemmesvegen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5706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3f@locura.no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986 574 115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CABANA INVEST AS</a:t>
            </a:r>
          </a:p>
        </p:txBody>
      </p:sp>
    </p:spTree>
  </p:cSld>
  <p:clrMapOvr>
    <a:masterClrMapping xmlns:a="http://schemas.openxmlformats.org/drawingml/2006/main"/>
  </p:clrMapOvr>
</p:sld>
</file>