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5d9645e74f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f4b7400c414e0b"/>
  </p:sldMasterIdLst>
  <p:sldIdLst>
    <p:sldId xmlns:r="http://schemas.openxmlformats.org/officeDocument/2006/relationships" id="256" r:id="R22e46ceabfb44465"/>
    <p:sldId xmlns:r="http://schemas.openxmlformats.org/officeDocument/2006/relationships" id="257" r:id="R1179194f801e4a50"/>
    <p:sldId xmlns:r="http://schemas.openxmlformats.org/officeDocument/2006/relationships" id="258" r:id="R434183685361432b"/>
    <p:sldId xmlns:r="http://schemas.openxmlformats.org/officeDocument/2006/relationships" id="259" r:id="Rac9d13f64a7a4d51"/>
    <p:sldId xmlns:r="http://schemas.openxmlformats.org/officeDocument/2006/relationships" id="260" r:id="R701f246b41a44cfa"/>
    <p:sldId xmlns:r="http://schemas.openxmlformats.org/officeDocument/2006/relationships" id="261" r:id="R1b3086b525b64362"/>
    <p:sldId xmlns:r="http://schemas.openxmlformats.org/officeDocument/2006/relationships" id="262" r:id="Ref1c7ff7f041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4b7400c414e0b" /><Relationship Type="http://schemas.openxmlformats.org/officeDocument/2006/relationships/slide" Target="/ppt/slides/slide1.xml" Id="R22e46ceabfb44465" /><Relationship Type="http://schemas.openxmlformats.org/officeDocument/2006/relationships/slide" Target="/ppt/slides/slide2.xml" Id="R1179194f801e4a50" /><Relationship Type="http://schemas.openxmlformats.org/officeDocument/2006/relationships/slide" Target="/ppt/slides/slide3.xml" Id="R434183685361432b" /><Relationship Type="http://schemas.openxmlformats.org/officeDocument/2006/relationships/slide" Target="/ppt/slides/slide4.xml" Id="Rac9d13f64a7a4d51" /><Relationship Type="http://schemas.openxmlformats.org/officeDocument/2006/relationships/slide" Target="/ppt/slides/slide5.xml" Id="R701f246b41a44cfa" /><Relationship Type="http://schemas.openxmlformats.org/officeDocument/2006/relationships/slide" Target="/ppt/slides/slide6.xml" Id="R1b3086b525b64362" /><Relationship Type="http://schemas.openxmlformats.org/officeDocument/2006/relationships/slide" Target="/ppt/slides/slide7.xml" Id="Ref1c7ff7f041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8ee0a218f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a8b27a4764205" /><Relationship Type="http://schemas.openxmlformats.org/officeDocument/2006/relationships/theme" Target="/ppt/slideMasters/theme/theme1.xml" Id="R0f51b7b7b1f3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a8b27a476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66e8e4a8b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1f9b3e530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6a7f973a244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dd1e45678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6988f705a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85b6baae14d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6aa9a724444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VISITRJUKAN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VISITRJUKAN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9 803 848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4 593 783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KOMMUNE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GAUSTATOPPEN SKISENTER AS  –  15,7 %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BILLAG AS  –  15,7 %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G-MAT RJUKAN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 SKI &amp; RESORT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NÆRINGSUTVIKLING AS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05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info@visitrjukan.com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www.visitrjukan.com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986 572 228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VISITRJUKAN AS</a:t>
            </a:r>
          </a:p>
        </p:txBody>
      </p:sp>
    </p:spTree>
  </p:cSld>
  <p:clrMapOvr>
    <a:masterClrMapping xmlns:a="http://schemas.openxmlformats.org/drawingml/2006/main"/>
  </p:clrMapOvr>
</p:sld>
</file>