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5c75bcba0c44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47ea5b671f432a"/>
  </p:sldMasterIdLst>
  <p:sldIdLst>
    <p:sldId xmlns:r="http://schemas.openxmlformats.org/officeDocument/2006/relationships" id="256" r:id="Rd918a44a46a84855"/>
    <p:sldId xmlns:r="http://schemas.openxmlformats.org/officeDocument/2006/relationships" id="257" r:id="R0cb64ae880e74636"/>
    <p:sldId xmlns:r="http://schemas.openxmlformats.org/officeDocument/2006/relationships" id="258" r:id="R8b20588d189d40ef"/>
    <p:sldId xmlns:r="http://schemas.openxmlformats.org/officeDocument/2006/relationships" id="259" r:id="R7844d697558049b7"/>
    <p:sldId xmlns:r="http://schemas.openxmlformats.org/officeDocument/2006/relationships" id="260" r:id="Rc08cea4423d94ba0"/>
    <p:sldId xmlns:r="http://schemas.openxmlformats.org/officeDocument/2006/relationships" id="261" r:id="R8b89905af6d749e1"/>
    <p:sldId xmlns:r="http://schemas.openxmlformats.org/officeDocument/2006/relationships" id="262" r:id="Rdfd5af22859a4d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47ea5b671f432a" /><Relationship Type="http://schemas.openxmlformats.org/officeDocument/2006/relationships/slide" Target="/ppt/slides/slide1.xml" Id="Rd918a44a46a84855" /><Relationship Type="http://schemas.openxmlformats.org/officeDocument/2006/relationships/slide" Target="/ppt/slides/slide2.xml" Id="R0cb64ae880e74636" /><Relationship Type="http://schemas.openxmlformats.org/officeDocument/2006/relationships/slide" Target="/ppt/slides/slide3.xml" Id="R8b20588d189d40ef" /><Relationship Type="http://schemas.openxmlformats.org/officeDocument/2006/relationships/slide" Target="/ppt/slides/slide4.xml" Id="R7844d697558049b7" /><Relationship Type="http://schemas.openxmlformats.org/officeDocument/2006/relationships/slide" Target="/ppt/slides/slide5.xml" Id="Rc08cea4423d94ba0" /><Relationship Type="http://schemas.openxmlformats.org/officeDocument/2006/relationships/slide" Target="/ppt/slides/slide6.xml" Id="R8b89905af6d749e1" /><Relationship Type="http://schemas.openxmlformats.org/officeDocument/2006/relationships/slide" Target="/ppt/slides/slide7.xml" Id="Rdfd5af22859a4d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8514e61714f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4a5960991441f" /><Relationship Type="http://schemas.openxmlformats.org/officeDocument/2006/relationships/theme" Target="/ppt/slideMasters/theme/theme1.xml" Id="Rd65e5091c55f41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44a5960991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9b46b5c9f49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afcead2974b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f97c8946d4c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b8fe1ce7b43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cb948ae0e44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3f4e576ba43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04735ed4242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HØYT &amp; LAVT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HØYT &amp; LAVT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135 268 932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−3 833 866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10 482 761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40 822 523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HØYT &amp; LAVT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Birkebeinerveien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13 02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post@hoyt-lavt.no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986 565 817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