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05d57e758d4a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b09c8b6f274732"/>
  </p:sldMasterIdLst>
  <p:sldIdLst>
    <p:sldId xmlns:r="http://schemas.openxmlformats.org/officeDocument/2006/relationships" id="256" r:id="R9ad7e9e7d6c24da5"/>
    <p:sldId xmlns:r="http://schemas.openxmlformats.org/officeDocument/2006/relationships" id="257" r:id="R9b8d065cdfa3462e"/>
    <p:sldId xmlns:r="http://schemas.openxmlformats.org/officeDocument/2006/relationships" id="258" r:id="Rc8f88391ce5044c8"/>
    <p:sldId xmlns:r="http://schemas.openxmlformats.org/officeDocument/2006/relationships" id="259" r:id="Rb8774440a40948de"/>
    <p:sldId xmlns:r="http://schemas.openxmlformats.org/officeDocument/2006/relationships" id="260" r:id="Raee15a94d8c94910"/>
    <p:sldId xmlns:r="http://schemas.openxmlformats.org/officeDocument/2006/relationships" id="261" r:id="R046d18ece00d4a53"/>
    <p:sldId xmlns:r="http://schemas.openxmlformats.org/officeDocument/2006/relationships" id="262" r:id="R55100ff5d2f741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b09c8b6f274732" /><Relationship Type="http://schemas.openxmlformats.org/officeDocument/2006/relationships/slide" Target="/ppt/slides/slide1.xml" Id="R9ad7e9e7d6c24da5" /><Relationship Type="http://schemas.openxmlformats.org/officeDocument/2006/relationships/slide" Target="/ppt/slides/slide2.xml" Id="R9b8d065cdfa3462e" /><Relationship Type="http://schemas.openxmlformats.org/officeDocument/2006/relationships/slide" Target="/ppt/slides/slide3.xml" Id="Rc8f88391ce5044c8" /><Relationship Type="http://schemas.openxmlformats.org/officeDocument/2006/relationships/slide" Target="/ppt/slides/slide4.xml" Id="Rb8774440a40948de" /><Relationship Type="http://schemas.openxmlformats.org/officeDocument/2006/relationships/slide" Target="/ppt/slides/slide5.xml" Id="Raee15a94d8c94910" /><Relationship Type="http://schemas.openxmlformats.org/officeDocument/2006/relationships/slide" Target="/ppt/slides/slide6.xml" Id="R046d18ece00d4a53" /><Relationship Type="http://schemas.openxmlformats.org/officeDocument/2006/relationships/slide" Target="/ppt/slides/slide7.xml" Id="R55100ff5d2f741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8c4648cae743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07bd319ab4fa9" /><Relationship Type="http://schemas.openxmlformats.org/officeDocument/2006/relationships/theme" Target="/ppt/slideMasters/theme/theme1.xml" Id="R57be9e07c51c42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707bd319ab4f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2794189ac48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003c9843645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6509efee84b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0a7b2f84b4e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d2d1aab3e4d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fde175f0b45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39944040c4c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SAGA BUSINESS 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 BUSINESS PARTNER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21 004 789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637 820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217 371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−730 184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9 846 499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STEINAR JACOBSEN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Elveveien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3262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13 91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larvik@sagarr.no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www.sagarr.no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986 557 113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