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f5f1b9b4c741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6e200ab2d54e94"/>
  </p:sldMasterIdLst>
  <p:sldIdLst>
    <p:sldId xmlns:r="http://schemas.openxmlformats.org/officeDocument/2006/relationships" id="256" r:id="R99e14292d3a64e4f"/>
    <p:sldId xmlns:r="http://schemas.openxmlformats.org/officeDocument/2006/relationships" id="257" r:id="R1cccd71fde774944"/>
    <p:sldId xmlns:r="http://schemas.openxmlformats.org/officeDocument/2006/relationships" id="258" r:id="R3ef4160448cd4b2c"/>
    <p:sldId xmlns:r="http://schemas.openxmlformats.org/officeDocument/2006/relationships" id="259" r:id="Rf5167021c1b149d8"/>
    <p:sldId xmlns:r="http://schemas.openxmlformats.org/officeDocument/2006/relationships" id="260" r:id="R14615cf901484d0b"/>
    <p:sldId xmlns:r="http://schemas.openxmlformats.org/officeDocument/2006/relationships" id="261" r:id="R2d2a810fcefd4e50"/>
    <p:sldId xmlns:r="http://schemas.openxmlformats.org/officeDocument/2006/relationships" id="262" r:id="Ra96e7bff951347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6e200ab2d54e94" /><Relationship Type="http://schemas.openxmlformats.org/officeDocument/2006/relationships/slide" Target="/ppt/slides/slide1.xml" Id="R99e14292d3a64e4f" /><Relationship Type="http://schemas.openxmlformats.org/officeDocument/2006/relationships/slide" Target="/ppt/slides/slide2.xml" Id="R1cccd71fde774944" /><Relationship Type="http://schemas.openxmlformats.org/officeDocument/2006/relationships/slide" Target="/ppt/slides/slide3.xml" Id="R3ef4160448cd4b2c" /><Relationship Type="http://schemas.openxmlformats.org/officeDocument/2006/relationships/slide" Target="/ppt/slides/slide4.xml" Id="Rf5167021c1b149d8" /><Relationship Type="http://schemas.openxmlformats.org/officeDocument/2006/relationships/slide" Target="/ppt/slides/slide5.xml" Id="R14615cf901484d0b" /><Relationship Type="http://schemas.openxmlformats.org/officeDocument/2006/relationships/slide" Target="/ppt/slides/slide6.xml" Id="R2d2a810fcefd4e50" /><Relationship Type="http://schemas.openxmlformats.org/officeDocument/2006/relationships/slide" Target="/ppt/slides/slide7.xml" Id="Ra96e7bff951347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e0a42bab2949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90d8ceefa467d" /><Relationship Type="http://schemas.openxmlformats.org/officeDocument/2006/relationships/theme" Target="/ppt/slideMasters/theme/theme1.xml" Id="R1d677c5fe4a04d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290d8ceefa46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83341bbcc40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02e7363894e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aa61b72e740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ebf977f7241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1bc69c65043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06a17b0f64e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982b5245f49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MAP AIRCRAFT PROJECTS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 AIRCRAFT PROJECTS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MAP AIRCRAFT PROJECTS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 AIRCRAFT PROJECTS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 AIRCRAFT PROJECTS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 AIRCRAFT PROJECTS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36 350 565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9 182 791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11 335 561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33 932 880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56 285 867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 AIRCRAFT PROJECTS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PURVIS MARTIN ANDREW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PURVIS UNA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 AIRCRAFT PROJECTS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Øygardslia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4051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986 550 119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MAP AIRCRAFT PROJECTS AS</a:t>
            </a:r>
          </a:p>
        </p:txBody>
      </p:sp>
    </p:spTree>
  </p:cSld>
  <p:clrMapOvr>
    <a:masterClrMapping xmlns:a="http://schemas.openxmlformats.org/drawingml/2006/main"/>
  </p:clrMapOvr>
</p:sld>
</file>