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cd395c4842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4ab9cd40e94efd"/>
  </p:sldMasterIdLst>
  <p:sldIdLst>
    <p:sldId xmlns:r="http://schemas.openxmlformats.org/officeDocument/2006/relationships" id="256" r:id="Rbbeb847591574f7a"/>
    <p:sldId xmlns:r="http://schemas.openxmlformats.org/officeDocument/2006/relationships" id="257" r:id="R92a31170f59f448c"/>
    <p:sldId xmlns:r="http://schemas.openxmlformats.org/officeDocument/2006/relationships" id="258" r:id="R9da5168147454c23"/>
    <p:sldId xmlns:r="http://schemas.openxmlformats.org/officeDocument/2006/relationships" id="259" r:id="Rbbd32c4dbbf2458c"/>
    <p:sldId xmlns:r="http://schemas.openxmlformats.org/officeDocument/2006/relationships" id="260" r:id="R767a9d07a483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ab9cd40e94efd" /><Relationship Type="http://schemas.openxmlformats.org/officeDocument/2006/relationships/slide" Target="/ppt/slides/slide1.xml" Id="Rbbeb847591574f7a" /><Relationship Type="http://schemas.openxmlformats.org/officeDocument/2006/relationships/slide" Target="/ppt/slides/slide2.xml" Id="R92a31170f59f448c" /><Relationship Type="http://schemas.openxmlformats.org/officeDocument/2006/relationships/slide" Target="/ppt/slides/slide3.xml" Id="R9da5168147454c23" /><Relationship Type="http://schemas.openxmlformats.org/officeDocument/2006/relationships/slide" Target="/ppt/slides/slide4.xml" Id="Rbbd32c4dbbf2458c" /><Relationship Type="http://schemas.openxmlformats.org/officeDocument/2006/relationships/slide" Target="/ppt/slides/slide5.xml" Id="R767a9d07a483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30db5021946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39cdaa84f45cb" /><Relationship Type="http://schemas.openxmlformats.org/officeDocument/2006/relationships/theme" Target="/ppt/slideMasters/theme/theme1.xml" Id="R33df1415e592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39cdaa84f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610cea2d7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7b3403bde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596c39163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3241ad08d44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1fff1eb2a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PROINVEST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PROINVEST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986 543 503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PROINVEST EIENDOM AS</a:t>
            </a:r>
          </a:p>
        </p:txBody>
      </p:sp>
    </p:spTree>
  </p:cSld>
  <p:clrMapOvr>
    <a:masterClrMapping xmlns:a="http://schemas.openxmlformats.org/drawingml/2006/main"/>
  </p:clrMapOvr>
</p:sld>
</file>