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3fc4da1dc4341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bc40703b1434a3b"/>
  </p:sldMasterIdLst>
  <p:sldIdLst>
    <p:sldId xmlns:r="http://schemas.openxmlformats.org/officeDocument/2006/relationships" id="256" r:id="R984c27cef7634ee0"/>
    <p:sldId xmlns:r="http://schemas.openxmlformats.org/officeDocument/2006/relationships" id="257" r:id="R9d3d905d6abc447d"/>
    <p:sldId xmlns:r="http://schemas.openxmlformats.org/officeDocument/2006/relationships" id="258" r:id="R1478f7d14b224366"/>
    <p:sldId xmlns:r="http://schemas.openxmlformats.org/officeDocument/2006/relationships" id="259" r:id="R3be5e96c42354296"/>
    <p:sldId xmlns:r="http://schemas.openxmlformats.org/officeDocument/2006/relationships" id="260" r:id="R0da6b409199049ca"/>
    <p:sldId xmlns:r="http://schemas.openxmlformats.org/officeDocument/2006/relationships" id="261" r:id="Ra02005785f584fae"/>
    <p:sldId xmlns:r="http://schemas.openxmlformats.org/officeDocument/2006/relationships" id="262" r:id="Rbadebb8a91a2422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c40703b1434a3b" /><Relationship Type="http://schemas.openxmlformats.org/officeDocument/2006/relationships/slide" Target="/ppt/slides/slide1.xml" Id="R984c27cef7634ee0" /><Relationship Type="http://schemas.openxmlformats.org/officeDocument/2006/relationships/slide" Target="/ppt/slides/slide2.xml" Id="R9d3d905d6abc447d" /><Relationship Type="http://schemas.openxmlformats.org/officeDocument/2006/relationships/slide" Target="/ppt/slides/slide3.xml" Id="R1478f7d14b224366" /><Relationship Type="http://schemas.openxmlformats.org/officeDocument/2006/relationships/slide" Target="/ppt/slides/slide4.xml" Id="R3be5e96c42354296" /><Relationship Type="http://schemas.openxmlformats.org/officeDocument/2006/relationships/slide" Target="/ppt/slides/slide5.xml" Id="R0da6b409199049ca" /><Relationship Type="http://schemas.openxmlformats.org/officeDocument/2006/relationships/slide" Target="/ppt/slides/slide6.xml" Id="Ra02005785f584fae" /><Relationship Type="http://schemas.openxmlformats.org/officeDocument/2006/relationships/slide" Target="/ppt/slides/slide7.xml" Id="Rbadebb8a91a2422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a5d90649ef4d6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ad85fc4bdc4401" /><Relationship Type="http://schemas.openxmlformats.org/officeDocument/2006/relationships/theme" Target="/ppt/slideMasters/theme/theme1.xml" Id="R599f87c98d534d3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fad85fc4bdc440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73b0ec4d884d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7e926528854b9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35179b9b23492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155178b7264fa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49ebd70a424b0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b3b604cf1a4ef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d97f700d4b49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 OG MALERMESTERTJENESTEN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MALERMESTERTJENESTEN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 OG MALERMESTERTJENESTEN AS ble etablert [år] og holder til i Trollåsen.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MALERMESTERTJENESTEN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MALERMESTERTJENESTEN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MALERMESTERTJENESTEN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5 263 209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48 070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−344 198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183 073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2 678 116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MALERMESTERTJENESTEN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HVITEBJØRN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MALERMESTERTJENESTEN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Lienga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1414 Trollåsen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40 00 10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post@byggogmal.no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www.byggogmal.no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986 540 121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MALERMESTERTJENESTEN AS</a:t>
            </a:r>
          </a:p>
        </p:txBody>
      </p:sp>
    </p:spTree>
  </p:cSld>
  <p:clrMapOvr>
    <a:masterClrMapping xmlns:a="http://schemas.openxmlformats.org/drawingml/2006/main"/>
  </p:clrMapOvr>
</p:sld>
</file>