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20210bbb3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1ca7bf0a94e06"/>
  </p:sldMasterIdLst>
  <p:sldIdLst>
    <p:sldId xmlns:r="http://schemas.openxmlformats.org/officeDocument/2006/relationships" id="256" r:id="R9a198d63aa8943fd"/>
    <p:sldId xmlns:r="http://schemas.openxmlformats.org/officeDocument/2006/relationships" id="257" r:id="R8ef5667893c04888"/>
    <p:sldId xmlns:r="http://schemas.openxmlformats.org/officeDocument/2006/relationships" id="258" r:id="R3f42324291604576"/>
    <p:sldId xmlns:r="http://schemas.openxmlformats.org/officeDocument/2006/relationships" id="259" r:id="R32674b5cd9f3435b"/>
    <p:sldId xmlns:r="http://schemas.openxmlformats.org/officeDocument/2006/relationships" id="260" r:id="R9a6a30c02c59430f"/>
    <p:sldId xmlns:r="http://schemas.openxmlformats.org/officeDocument/2006/relationships" id="261" r:id="R4d869ab6b2454370"/>
    <p:sldId xmlns:r="http://schemas.openxmlformats.org/officeDocument/2006/relationships" id="262" r:id="R32e6c4e63b91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1ca7bf0a94e06" /><Relationship Type="http://schemas.openxmlformats.org/officeDocument/2006/relationships/slide" Target="/ppt/slides/slide1.xml" Id="R9a198d63aa8943fd" /><Relationship Type="http://schemas.openxmlformats.org/officeDocument/2006/relationships/slide" Target="/ppt/slides/slide2.xml" Id="R8ef5667893c04888" /><Relationship Type="http://schemas.openxmlformats.org/officeDocument/2006/relationships/slide" Target="/ppt/slides/slide3.xml" Id="R3f42324291604576" /><Relationship Type="http://schemas.openxmlformats.org/officeDocument/2006/relationships/slide" Target="/ppt/slides/slide4.xml" Id="R32674b5cd9f3435b" /><Relationship Type="http://schemas.openxmlformats.org/officeDocument/2006/relationships/slide" Target="/ppt/slides/slide5.xml" Id="R9a6a30c02c59430f" /><Relationship Type="http://schemas.openxmlformats.org/officeDocument/2006/relationships/slide" Target="/ppt/slides/slide6.xml" Id="R4d869ab6b2454370" /><Relationship Type="http://schemas.openxmlformats.org/officeDocument/2006/relationships/slide" Target="/ppt/slides/slide7.xml" Id="R32e6c4e63b91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a2d6b6181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141fb47c40dc" /><Relationship Type="http://schemas.openxmlformats.org/officeDocument/2006/relationships/theme" Target="/ppt/slideMasters/theme/theme1.xml" Id="R258a522dabe3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02141fb47c40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6ea69f5d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ef2052253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bc39e184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2308d362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57aaad8b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0566525754e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f5b64e39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MALERMESTERTJENESTEN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MALERMESTERTJENESTEN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2 875 498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HVITEBJØRN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Lienga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10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