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919f29fe6a4a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8d5953761b43cd"/>
  </p:sldMasterIdLst>
  <p:sldIdLst>
    <p:sldId xmlns:r="http://schemas.openxmlformats.org/officeDocument/2006/relationships" id="256" r:id="R7b1706f10c44478a"/>
    <p:sldId xmlns:r="http://schemas.openxmlformats.org/officeDocument/2006/relationships" id="257" r:id="Rf4e1632480634230"/>
    <p:sldId xmlns:r="http://schemas.openxmlformats.org/officeDocument/2006/relationships" id="258" r:id="R396b43f994984669"/>
    <p:sldId xmlns:r="http://schemas.openxmlformats.org/officeDocument/2006/relationships" id="259" r:id="Re60962e6b0f94908"/>
    <p:sldId xmlns:r="http://schemas.openxmlformats.org/officeDocument/2006/relationships" id="260" r:id="R8bc932310206449c"/>
    <p:sldId xmlns:r="http://schemas.openxmlformats.org/officeDocument/2006/relationships" id="261" r:id="R1bc4d64b10c845b3"/>
    <p:sldId xmlns:r="http://schemas.openxmlformats.org/officeDocument/2006/relationships" id="262" r:id="R3c634619ac6744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8d5953761b43cd" /><Relationship Type="http://schemas.openxmlformats.org/officeDocument/2006/relationships/slide" Target="/ppt/slides/slide1.xml" Id="R7b1706f10c44478a" /><Relationship Type="http://schemas.openxmlformats.org/officeDocument/2006/relationships/slide" Target="/ppt/slides/slide2.xml" Id="Rf4e1632480634230" /><Relationship Type="http://schemas.openxmlformats.org/officeDocument/2006/relationships/slide" Target="/ppt/slides/slide3.xml" Id="R396b43f994984669" /><Relationship Type="http://schemas.openxmlformats.org/officeDocument/2006/relationships/slide" Target="/ppt/slides/slide4.xml" Id="Re60962e6b0f94908" /><Relationship Type="http://schemas.openxmlformats.org/officeDocument/2006/relationships/slide" Target="/ppt/slides/slide5.xml" Id="R8bc932310206449c" /><Relationship Type="http://schemas.openxmlformats.org/officeDocument/2006/relationships/slide" Target="/ppt/slides/slide6.xml" Id="R1bc4d64b10c845b3" /><Relationship Type="http://schemas.openxmlformats.org/officeDocument/2006/relationships/slide" Target="/ppt/slides/slide7.xml" Id="R3c634619ac6744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5ea3819c4740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a59a8cd154406" /><Relationship Type="http://schemas.openxmlformats.org/officeDocument/2006/relationships/theme" Target="/ppt/slideMasters/theme/theme1.xml" Id="R5ac44f16fb214e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2a59a8cd1544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deaf8ce8145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767b1de9643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84074235741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5cc91fdce4a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67fefd5fe48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388b3fa8e48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963b935144c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BILSTAD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BILSTAD BYGG AS ble etablert [år] og holder til i Moi.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43 104 194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1 174 775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909 771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4 184 084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13 963 599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 INVEST AS  –  50,7 %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BILSTAD ODD  –  49,3 %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Stasjonsveien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4460 Moi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73 20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post@bilstadbygg.no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www.bilstadbygg.no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986 487 549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BILSTAD BYGG AS</a:t>
            </a:r>
          </a:p>
        </p:txBody>
      </p:sp>
    </p:spTree>
  </p:cSld>
  <p:clrMapOvr>
    <a:masterClrMapping xmlns:a="http://schemas.openxmlformats.org/drawingml/2006/main"/>
  </p:clrMapOvr>
</p:sld>
</file>