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cabed1c43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14254c9bbb40e2"/>
  </p:sldMasterIdLst>
  <p:sldIdLst>
    <p:sldId xmlns:r="http://schemas.openxmlformats.org/officeDocument/2006/relationships" id="256" r:id="Rbbac32b8c57a4580"/>
    <p:sldId xmlns:r="http://schemas.openxmlformats.org/officeDocument/2006/relationships" id="257" r:id="Ra1d730a91fb243f1"/>
    <p:sldId xmlns:r="http://schemas.openxmlformats.org/officeDocument/2006/relationships" id="258" r:id="Ra06b6a18a0f54887"/>
    <p:sldId xmlns:r="http://schemas.openxmlformats.org/officeDocument/2006/relationships" id="259" r:id="Rd072c5a825274e43"/>
    <p:sldId xmlns:r="http://schemas.openxmlformats.org/officeDocument/2006/relationships" id="260" r:id="R77c345d605864b2c"/>
    <p:sldId xmlns:r="http://schemas.openxmlformats.org/officeDocument/2006/relationships" id="261" r:id="R2816c67be9354fda"/>
    <p:sldId xmlns:r="http://schemas.openxmlformats.org/officeDocument/2006/relationships" id="262" r:id="Re8a6239fc8ec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4254c9bbb40e2" /><Relationship Type="http://schemas.openxmlformats.org/officeDocument/2006/relationships/slide" Target="/ppt/slides/slide1.xml" Id="Rbbac32b8c57a4580" /><Relationship Type="http://schemas.openxmlformats.org/officeDocument/2006/relationships/slide" Target="/ppt/slides/slide2.xml" Id="Ra1d730a91fb243f1" /><Relationship Type="http://schemas.openxmlformats.org/officeDocument/2006/relationships/slide" Target="/ppt/slides/slide3.xml" Id="Ra06b6a18a0f54887" /><Relationship Type="http://schemas.openxmlformats.org/officeDocument/2006/relationships/slide" Target="/ppt/slides/slide4.xml" Id="Rd072c5a825274e43" /><Relationship Type="http://schemas.openxmlformats.org/officeDocument/2006/relationships/slide" Target="/ppt/slides/slide5.xml" Id="R77c345d605864b2c" /><Relationship Type="http://schemas.openxmlformats.org/officeDocument/2006/relationships/slide" Target="/ppt/slides/slide6.xml" Id="R2816c67be9354fda" /><Relationship Type="http://schemas.openxmlformats.org/officeDocument/2006/relationships/slide" Target="/ppt/slides/slide7.xml" Id="Re8a6239fc8ec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16702a4c0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6b87bcae74537" /><Relationship Type="http://schemas.openxmlformats.org/officeDocument/2006/relationships/theme" Target="/ppt/slideMasters/theme/theme1.xml" Id="Ra5661cabd1fe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6b87bcae7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ce4b5f07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ae67932b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3532f6f42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6a49eec3e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587addda447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875314cdf4f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1b919197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27 126 718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4 618 033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11 237 376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ERSDAL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TJETLAND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SANDANGER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BØRGE DALAKER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SKAALEVIK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ALBAN BERISHA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91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986 484 248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RØR AS</a:t>
            </a:r>
          </a:p>
        </p:txBody>
      </p:sp>
    </p:spTree>
  </p:cSld>
  <p:clrMapOvr>
    <a:masterClrMapping xmlns:a="http://schemas.openxmlformats.org/drawingml/2006/main"/>
  </p:clrMapOvr>
</p:sld>
</file>