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dbd64cef9849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6e1c1f234a4233"/>
  </p:sldMasterIdLst>
  <p:sldIdLst>
    <p:sldId xmlns:r="http://schemas.openxmlformats.org/officeDocument/2006/relationships" id="256" r:id="R72831ddef95c464a"/>
    <p:sldId xmlns:r="http://schemas.openxmlformats.org/officeDocument/2006/relationships" id="257" r:id="R5ce3dea2415a438d"/>
    <p:sldId xmlns:r="http://schemas.openxmlformats.org/officeDocument/2006/relationships" id="258" r:id="Re37bc7f5ad0a4a89"/>
    <p:sldId xmlns:r="http://schemas.openxmlformats.org/officeDocument/2006/relationships" id="259" r:id="R219406dc516648ac"/>
    <p:sldId xmlns:r="http://schemas.openxmlformats.org/officeDocument/2006/relationships" id="260" r:id="R27a244ff6127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e1c1f234a4233" /><Relationship Type="http://schemas.openxmlformats.org/officeDocument/2006/relationships/slide" Target="/ppt/slides/slide1.xml" Id="R72831ddef95c464a" /><Relationship Type="http://schemas.openxmlformats.org/officeDocument/2006/relationships/slide" Target="/ppt/slides/slide2.xml" Id="R5ce3dea2415a438d" /><Relationship Type="http://schemas.openxmlformats.org/officeDocument/2006/relationships/slide" Target="/ppt/slides/slide3.xml" Id="Re37bc7f5ad0a4a89" /><Relationship Type="http://schemas.openxmlformats.org/officeDocument/2006/relationships/slide" Target="/ppt/slides/slide4.xml" Id="R219406dc516648ac" /><Relationship Type="http://schemas.openxmlformats.org/officeDocument/2006/relationships/slide" Target="/ppt/slides/slide5.xml" Id="R27a244ff6127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f01235e7643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522cac686410c" /><Relationship Type="http://schemas.openxmlformats.org/officeDocument/2006/relationships/theme" Target="/ppt/slideMasters/theme/theme1.xml" Id="R53858b3fc65a4e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3522cac68641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805eada4949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c7a76189c47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b706b9ba548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3685915cb4a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c0ee87048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STORK DESIGNBYRÅ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STORK DESIGNBYRÅ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STORK DESIGNBYRÅ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STORK DESIGNBYRÅ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STORK DESIGNBYRÅ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STORK DESIGNBYRÅ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986 479 759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STORK DESIGNBYRÅ AS</a:t>
            </a:r>
          </a:p>
        </p:txBody>
      </p:sp>
    </p:spTree>
  </p:cSld>
  <p:clrMapOvr>
    <a:masterClrMapping xmlns:a="http://schemas.openxmlformats.org/drawingml/2006/main"/>
  </p:clrMapOvr>
</p:sld>
</file>