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47710aacd648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b2fbf86ad845dd"/>
  </p:sldMasterIdLst>
  <p:sldIdLst>
    <p:sldId xmlns:r="http://schemas.openxmlformats.org/officeDocument/2006/relationships" id="256" r:id="R96c180131a50410b"/>
    <p:sldId xmlns:r="http://schemas.openxmlformats.org/officeDocument/2006/relationships" id="257" r:id="R3f369a7527f74be1"/>
    <p:sldId xmlns:r="http://schemas.openxmlformats.org/officeDocument/2006/relationships" id="258" r:id="R2bc652b0ff994eda"/>
    <p:sldId xmlns:r="http://schemas.openxmlformats.org/officeDocument/2006/relationships" id="259" r:id="Rdf803cd78ace4a7d"/>
    <p:sldId xmlns:r="http://schemas.openxmlformats.org/officeDocument/2006/relationships" id="260" r:id="R8e422c88f7fc4de6"/>
    <p:sldId xmlns:r="http://schemas.openxmlformats.org/officeDocument/2006/relationships" id="261" r:id="Re8d5a3f4a9a84a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b2fbf86ad845dd" /><Relationship Type="http://schemas.openxmlformats.org/officeDocument/2006/relationships/slide" Target="/ppt/slides/slide1.xml" Id="R96c180131a50410b" /><Relationship Type="http://schemas.openxmlformats.org/officeDocument/2006/relationships/slide" Target="/ppt/slides/slide2.xml" Id="R3f369a7527f74be1" /><Relationship Type="http://schemas.openxmlformats.org/officeDocument/2006/relationships/slide" Target="/ppt/slides/slide3.xml" Id="R2bc652b0ff994eda" /><Relationship Type="http://schemas.openxmlformats.org/officeDocument/2006/relationships/slide" Target="/ppt/slides/slide4.xml" Id="Rdf803cd78ace4a7d" /><Relationship Type="http://schemas.openxmlformats.org/officeDocument/2006/relationships/slide" Target="/ppt/slides/slide5.xml" Id="R8e422c88f7fc4de6" /><Relationship Type="http://schemas.openxmlformats.org/officeDocument/2006/relationships/slide" Target="/ppt/slides/slide6.xml" Id="Re8d5a3f4a9a84a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41122a8cde41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8a55e46dd449f" /><Relationship Type="http://schemas.openxmlformats.org/officeDocument/2006/relationships/theme" Target="/ppt/slideMasters/theme/theme1.xml" Id="R2cc689d5111a44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68a55e46dd44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3276ae46a47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bdf7b534242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f5b98e5c54a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9ddb5fc6145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b097d403241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57e4b507b4c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MJØSPORTALEN BYUTVIKLING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MJØSPORTALEN BYUTVIKLING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MJØSPORTALEN BYUTVIKLING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MJØSPORTALEN BYUTVIKLING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MJØSPORTALEN BYUTVIKLING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MJØSPORTALEN BYUTVIKLING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52 049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MJØSPORTALEN BYUTVIKLING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986 474 897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MJØSPORTALEN BYUTVIKLING AS</a:t>
            </a:r>
          </a:p>
        </p:txBody>
      </p:sp>
    </p:spTree>
  </p:cSld>
  <p:clrMapOvr>
    <a:masterClrMapping xmlns:a="http://schemas.openxmlformats.org/drawingml/2006/main"/>
  </p:clrMapOvr>
</p:sld>
</file>