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f516dd439d40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f40637ecee4cc9"/>
  </p:sldMasterIdLst>
  <p:sldIdLst>
    <p:sldId xmlns:r="http://schemas.openxmlformats.org/officeDocument/2006/relationships" id="256" r:id="R3d7e1d938e774fc0"/>
    <p:sldId xmlns:r="http://schemas.openxmlformats.org/officeDocument/2006/relationships" id="257" r:id="Rd00ca2587887460d"/>
    <p:sldId xmlns:r="http://schemas.openxmlformats.org/officeDocument/2006/relationships" id="258" r:id="R439548c542954e4f"/>
    <p:sldId xmlns:r="http://schemas.openxmlformats.org/officeDocument/2006/relationships" id="259" r:id="Rc1f715e6b97448b2"/>
    <p:sldId xmlns:r="http://schemas.openxmlformats.org/officeDocument/2006/relationships" id="260" r:id="Ra8472ba0ddc349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f40637ecee4cc9" /><Relationship Type="http://schemas.openxmlformats.org/officeDocument/2006/relationships/slide" Target="/ppt/slides/slide1.xml" Id="R3d7e1d938e774fc0" /><Relationship Type="http://schemas.openxmlformats.org/officeDocument/2006/relationships/slide" Target="/ppt/slides/slide2.xml" Id="Rd00ca2587887460d" /><Relationship Type="http://schemas.openxmlformats.org/officeDocument/2006/relationships/slide" Target="/ppt/slides/slide3.xml" Id="R439548c542954e4f" /><Relationship Type="http://schemas.openxmlformats.org/officeDocument/2006/relationships/slide" Target="/ppt/slides/slide4.xml" Id="Rc1f715e6b97448b2" /><Relationship Type="http://schemas.openxmlformats.org/officeDocument/2006/relationships/slide" Target="/ppt/slides/slide5.xml" Id="Ra8472ba0ddc349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ea1bdc96b84c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c9e0c975f432b" /><Relationship Type="http://schemas.openxmlformats.org/officeDocument/2006/relationships/theme" Target="/ppt/slideMasters/theme/theme1.xml" Id="R8c1c79b7140148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2c9e0c975f43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7ed54f27d45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8f67e09bc46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5180e729b4f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5bfa2c2764d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1ec077cfc44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COCINA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COCINA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COCINA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COCINA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COCINA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COCINA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986 447 598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COCINA AS</a:t>
            </a:r>
          </a:p>
        </p:txBody>
      </p:sp>
    </p:spTree>
  </p:cSld>
  <p:clrMapOvr>
    <a:masterClrMapping xmlns:a="http://schemas.openxmlformats.org/drawingml/2006/main"/>
  </p:clrMapOvr>
</p:sld>
</file>