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89967b75c147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7b1d0b6034be8"/>
  </p:sldMasterIdLst>
  <p:sldIdLst>
    <p:sldId xmlns:r="http://schemas.openxmlformats.org/officeDocument/2006/relationships" id="256" r:id="R0ab7fc38ad37483b"/>
    <p:sldId xmlns:r="http://schemas.openxmlformats.org/officeDocument/2006/relationships" id="257" r:id="R7fa589481d204c8c"/>
    <p:sldId xmlns:r="http://schemas.openxmlformats.org/officeDocument/2006/relationships" id="258" r:id="Re18f228417b54045"/>
    <p:sldId xmlns:r="http://schemas.openxmlformats.org/officeDocument/2006/relationships" id="259" r:id="Re2366a6ce34047fa"/>
    <p:sldId xmlns:r="http://schemas.openxmlformats.org/officeDocument/2006/relationships" id="260" r:id="R97f4956c016d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7b1d0b6034be8" /><Relationship Type="http://schemas.openxmlformats.org/officeDocument/2006/relationships/slide" Target="/ppt/slides/slide1.xml" Id="R0ab7fc38ad37483b" /><Relationship Type="http://schemas.openxmlformats.org/officeDocument/2006/relationships/slide" Target="/ppt/slides/slide2.xml" Id="R7fa589481d204c8c" /><Relationship Type="http://schemas.openxmlformats.org/officeDocument/2006/relationships/slide" Target="/ppt/slides/slide3.xml" Id="Re18f228417b54045" /><Relationship Type="http://schemas.openxmlformats.org/officeDocument/2006/relationships/slide" Target="/ppt/slides/slide4.xml" Id="Re2366a6ce34047fa" /><Relationship Type="http://schemas.openxmlformats.org/officeDocument/2006/relationships/slide" Target="/ppt/slides/slide5.xml" Id="R97f4956c016d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9ebe40f8c4b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13baa481e44e7" /><Relationship Type="http://schemas.openxmlformats.org/officeDocument/2006/relationships/theme" Target="/ppt/slideMasters/theme/theme1.xml" Id="Raacf8f159b524f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13baa481e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b3d58d2e5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d78191bb6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9dbc89a114b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20281cf6a49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b809b09a746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STIAN TOMASGAARD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TOMASGAARD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 TOMASGAARD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TOMASGAARD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TOMASGAARD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TOMASGAARD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Heliveien 810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986 437 649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TOMASGAARD</a:t>
            </a:r>
          </a:p>
        </p:txBody>
      </p:sp>
    </p:spTree>
  </p:cSld>
  <p:clrMapOvr>
    <a:masterClrMapping xmlns:a="http://schemas.openxmlformats.org/drawingml/2006/main"/>
  </p:clrMapOvr>
</p:sld>
</file>