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3bebf3c6ab4e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50a2f404f243e1"/>
  </p:sldMasterIdLst>
  <p:sldIdLst>
    <p:sldId xmlns:r="http://schemas.openxmlformats.org/officeDocument/2006/relationships" id="256" r:id="Rb0fbf736c4ba46b7"/>
    <p:sldId xmlns:r="http://schemas.openxmlformats.org/officeDocument/2006/relationships" id="257" r:id="R789201fe1b444af3"/>
    <p:sldId xmlns:r="http://schemas.openxmlformats.org/officeDocument/2006/relationships" id="258" r:id="Rf36f903bd88d4a9e"/>
    <p:sldId xmlns:r="http://schemas.openxmlformats.org/officeDocument/2006/relationships" id="259" r:id="R16740c5bcb214aa2"/>
    <p:sldId xmlns:r="http://schemas.openxmlformats.org/officeDocument/2006/relationships" id="260" r:id="Rb8f814c476d14539"/>
    <p:sldId xmlns:r="http://schemas.openxmlformats.org/officeDocument/2006/relationships" id="261" r:id="R9e15c62e8d5f4d95"/>
    <p:sldId xmlns:r="http://schemas.openxmlformats.org/officeDocument/2006/relationships" id="262" r:id="Rf8bc6be1efb540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50a2f404f243e1" /><Relationship Type="http://schemas.openxmlformats.org/officeDocument/2006/relationships/slide" Target="/ppt/slides/slide1.xml" Id="Rb0fbf736c4ba46b7" /><Relationship Type="http://schemas.openxmlformats.org/officeDocument/2006/relationships/slide" Target="/ppt/slides/slide2.xml" Id="R789201fe1b444af3" /><Relationship Type="http://schemas.openxmlformats.org/officeDocument/2006/relationships/slide" Target="/ppt/slides/slide3.xml" Id="Rf36f903bd88d4a9e" /><Relationship Type="http://schemas.openxmlformats.org/officeDocument/2006/relationships/slide" Target="/ppt/slides/slide4.xml" Id="R16740c5bcb214aa2" /><Relationship Type="http://schemas.openxmlformats.org/officeDocument/2006/relationships/slide" Target="/ppt/slides/slide5.xml" Id="Rb8f814c476d14539" /><Relationship Type="http://schemas.openxmlformats.org/officeDocument/2006/relationships/slide" Target="/ppt/slides/slide6.xml" Id="R9e15c62e8d5f4d95" /><Relationship Type="http://schemas.openxmlformats.org/officeDocument/2006/relationships/slide" Target="/ppt/slides/slide7.xml" Id="Rf8bc6be1efb540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79f838866142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e675fbe0c4ef0" /><Relationship Type="http://schemas.openxmlformats.org/officeDocument/2006/relationships/theme" Target="/ppt/slideMasters/theme/theme1.xml" Id="Rdabaeb67fbf343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2e675fbe0c4e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8bb7322cd4d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370f139fd46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be6d8b11743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b40e482f247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595b13f2648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342e071c846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61e9e0b3e4c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SKORPO SABAS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SKORPO SABAS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559 943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7 013 958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7 020 098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SVERRE OVE  –  90,9 %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ADRIAN HEGGLAND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ARON FROTVEIT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BELINDA FROTVEIT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Sverre O Arnesen, Solstrandvegen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5200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sverre.arnesen@orcus.no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986 436 839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