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830ea62ae6b49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74df6fc5e84e5b"/>
  </p:sldMasterIdLst>
  <p:sldIdLst>
    <p:sldId xmlns:r="http://schemas.openxmlformats.org/officeDocument/2006/relationships" id="256" r:id="R609680dd989849c0"/>
    <p:sldId xmlns:r="http://schemas.openxmlformats.org/officeDocument/2006/relationships" id="257" r:id="Ra9e3d7441bc740d7"/>
    <p:sldId xmlns:r="http://schemas.openxmlformats.org/officeDocument/2006/relationships" id="258" r:id="R390e2e4701ed4e51"/>
    <p:sldId xmlns:r="http://schemas.openxmlformats.org/officeDocument/2006/relationships" id="259" r:id="R51d2d442a9e143f8"/>
    <p:sldId xmlns:r="http://schemas.openxmlformats.org/officeDocument/2006/relationships" id="260" r:id="R99ca762ff9a847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74df6fc5e84e5b" /><Relationship Type="http://schemas.openxmlformats.org/officeDocument/2006/relationships/slide" Target="/ppt/slides/slide1.xml" Id="R609680dd989849c0" /><Relationship Type="http://schemas.openxmlformats.org/officeDocument/2006/relationships/slide" Target="/ppt/slides/slide2.xml" Id="Ra9e3d7441bc740d7" /><Relationship Type="http://schemas.openxmlformats.org/officeDocument/2006/relationships/slide" Target="/ppt/slides/slide3.xml" Id="R390e2e4701ed4e51" /><Relationship Type="http://schemas.openxmlformats.org/officeDocument/2006/relationships/slide" Target="/ppt/slides/slide4.xml" Id="R51d2d442a9e143f8" /><Relationship Type="http://schemas.openxmlformats.org/officeDocument/2006/relationships/slide" Target="/ppt/slides/slide5.xml" Id="R99ca762ff9a847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1ab499818048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1c0fe10cb744a6" /><Relationship Type="http://schemas.openxmlformats.org/officeDocument/2006/relationships/theme" Target="/ppt/slideMasters/theme/theme1.xml" Id="Rda8689e6d4384e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1c0fe10cb744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f3f2d1e93e4a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f13f8b0f8644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8d8e03eda04f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d28fd891434a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bfa5ea7fb54f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BERGEN REOLSYSTEMER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REOLSYSTEMER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BERGEN REOLSYSTEMER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REOLSYSTEMER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REOLSYSTEMER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REOLSYSTEMER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986 435 859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REOLSYSTEMER AS</a:t>
            </a:r>
          </a:p>
        </p:txBody>
      </p:sp>
    </p:spTree>
  </p:cSld>
  <p:clrMapOvr>
    <a:masterClrMapping xmlns:a="http://schemas.openxmlformats.org/drawingml/2006/main"/>
  </p:clrMapOvr>
</p:sld>
</file>