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4874d258724d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86c37511c4de2"/>
  </p:sldMasterIdLst>
  <p:sldIdLst>
    <p:sldId xmlns:r="http://schemas.openxmlformats.org/officeDocument/2006/relationships" id="256" r:id="R18df08812707450b"/>
    <p:sldId xmlns:r="http://schemas.openxmlformats.org/officeDocument/2006/relationships" id="257" r:id="Red8dc35db4ab4a0b"/>
    <p:sldId xmlns:r="http://schemas.openxmlformats.org/officeDocument/2006/relationships" id="258" r:id="R5d947eacf69d4775"/>
    <p:sldId xmlns:r="http://schemas.openxmlformats.org/officeDocument/2006/relationships" id="259" r:id="R02012fbcd03d4a64"/>
    <p:sldId xmlns:r="http://schemas.openxmlformats.org/officeDocument/2006/relationships" id="260" r:id="Rd33a3822c645422e"/>
    <p:sldId xmlns:r="http://schemas.openxmlformats.org/officeDocument/2006/relationships" id="261" r:id="R4a433d0ac8b44935"/>
    <p:sldId xmlns:r="http://schemas.openxmlformats.org/officeDocument/2006/relationships" id="262" r:id="R7f3cb764213544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86c37511c4de2" /><Relationship Type="http://schemas.openxmlformats.org/officeDocument/2006/relationships/slide" Target="/ppt/slides/slide1.xml" Id="R18df08812707450b" /><Relationship Type="http://schemas.openxmlformats.org/officeDocument/2006/relationships/slide" Target="/ppt/slides/slide2.xml" Id="Red8dc35db4ab4a0b" /><Relationship Type="http://schemas.openxmlformats.org/officeDocument/2006/relationships/slide" Target="/ppt/slides/slide3.xml" Id="R5d947eacf69d4775" /><Relationship Type="http://schemas.openxmlformats.org/officeDocument/2006/relationships/slide" Target="/ppt/slides/slide4.xml" Id="R02012fbcd03d4a64" /><Relationship Type="http://schemas.openxmlformats.org/officeDocument/2006/relationships/slide" Target="/ppt/slides/slide5.xml" Id="Rd33a3822c645422e" /><Relationship Type="http://schemas.openxmlformats.org/officeDocument/2006/relationships/slide" Target="/ppt/slides/slide6.xml" Id="R4a433d0ac8b44935" /><Relationship Type="http://schemas.openxmlformats.org/officeDocument/2006/relationships/slide" Target="/ppt/slides/slide7.xml" Id="R7f3cb764213544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b5ef3a0014c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157ada87a43a1" /><Relationship Type="http://schemas.openxmlformats.org/officeDocument/2006/relationships/theme" Target="/ppt/slideMasters/theme/theme1.xml" Id="R4d9d028b474543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5157ada87a43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0aa6d3b1a45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e603ea9534e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9e97ec3254b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b0f046b2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31d554e7f4a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06783cad642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6685280164b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HAUGALAND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HAUGALAND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−410 046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239 483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 KJELL JOHN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AUDUN JENTOFT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986 423 834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TRADING AS</a:t>
            </a:r>
          </a:p>
        </p:txBody>
      </p:sp>
    </p:spTree>
  </p:cSld>
  <p:clrMapOvr>
    <a:masterClrMapping xmlns:a="http://schemas.openxmlformats.org/drawingml/2006/main"/>
  </p:clrMapOvr>
</p:sld>
</file>