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b331f6c04a4a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9b8509d0ce4605"/>
  </p:sldMasterIdLst>
  <p:sldIdLst>
    <p:sldId xmlns:r="http://schemas.openxmlformats.org/officeDocument/2006/relationships" id="256" r:id="R88f12d873a144fb7"/>
    <p:sldId xmlns:r="http://schemas.openxmlformats.org/officeDocument/2006/relationships" id="257" r:id="R25b4c84e9e6142cf"/>
    <p:sldId xmlns:r="http://schemas.openxmlformats.org/officeDocument/2006/relationships" id="258" r:id="R8172930887df4cee"/>
    <p:sldId xmlns:r="http://schemas.openxmlformats.org/officeDocument/2006/relationships" id="259" r:id="R28507bba919f4ffc"/>
    <p:sldId xmlns:r="http://schemas.openxmlformats.org/officeDocument/2006/relationships" id="260" r:id="R453bb09009ea4a83"/>
    <p:sldId xmlns:r="http://schemas.openxmlformats.org/officeDocument/2006/relationships" id="261" r:id="Rede3574a65f74b0f"/>
    <p:sldId xmlns:r="http://schemas.openxmlformats.org/officeDocument/2006/relationships" id="262" r:id="R2f5dc403ad5a4a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9b8509d0ce4605" /><Relationship Type="http://schemas.openxmlformats.org/officeDocument/2006/relationships/slide" Target="/ppt/slides/slide1.xml" Id="R88f12d873a144fb7" /><Relationship Type="http://schemas.openxmlformats.org/officeDocument/2006/relationships/slide" Target="/ppt/slides/slide2.xml" Id="R25b4c84e9e6142cf" /><Relationship Type="http://schemas.openxmlformats.org/officeDocument/2006/relationships/slide" Target="/ppt/slides/slide3.xml" Id="R8172930887df4cee" /><Relationship Type="http://schemas.openxmlformats.org/officeDocument/2006/relationships/slide" Target="/ppt/slides/slide4.xml" Id="R28507bba919f4ffc" /><Relationship Type="http://schemas.openxmlformats.org/officeDocument/2006/relationships/slide" Target="/ppt/slides/slide5.xml" Id="R453bb09009ea4a83" /><Relationship Type="http://schemas.openxmlformats.org/officeDocument/2006/relationships/slide" Target="/ppt/slides/slide6.xml" Id="Rede3574a65f74b0f" /><Relationship Type="http://schemas.openxmlformats.org/officeDocument/2006/relationships/slide" Target="/ppt/slides/slide7.xml" Id="R2f5dc403ad5a4a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1e980df15349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f3c3ea2c441c3" /><Relationship Type="http://schemas.openxmlformats.org/officeDocument/2006/relationships/theme" Target="/ppt/slideMasters/theme/theme1.xml" Id="R37e8c171baca48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7f3c3ea2c441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10f4dddb744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36bb882e24c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17a08db4647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3cddd707e4d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501b38c214a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4111e216e46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4efe0d34c946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 LARSEN MASKINENTREPRENØR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 LARSEN MASKINENTREPRENØR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 LARSEN MASKINENTREPRENØR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 LARSEN MASKINENTREPRENØR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 LARSEN MASKINENTREPRENØR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 LARSEN MASKINENTREPRENØR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93 835 322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3 015 669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2 419 800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36 294 356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62 258 740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 LARSEN MASKINENTREPRENØR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K.R. LARSEN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 LARSEN MASKINENTREPRENØR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Geveltseterveien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3303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986 403 302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 LARSEN MASKINENTREPRENØR AS</a:t>
            </a:r>
          </a:p>
        </p:txBody>
      </p:sp>
    </p:spTree>
  </p:cSld>
  <p:clrMapOvr>
    <a:masterClrMapping xmlns:a="http://schemas.openxmlformats.org/drawingml/2006/main"/>
  </p:clrMapOvr>
</p:sld>
</file>