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d27fd7aac247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8d4af8586d4716"/>
  </p:sldMasterIdLst>
  <p:sldIdLst>
    <p:sldId xmlns:r="http://schemas.openxmlformats.org/officeDocument/2006/relationships" id="256" r:id="R2db5984ddd384f10"/>
    <p:sldId xmlns:r="http://schemas.openxmlformats.org/officeDocument/2006/relationships" id="257" r:id="R94dfcaa721234fc3"/>
    <p:sldId xmlns:r="http://schemas.openxmlformats.org/officeDocument/2006/relationships" id="258" r:id="Rd789cedc0aed43bc"/>
    <p:sldId xmlns:r="http://schemas.openxmlformats.org/officeDocument/2006/relationships" id="259" r:id="R013ee4a93d904ee9"/>
    <p:sldId xmlns:r="http://schemas.openxmlformats.org/officeDocument/2006/relationships" id="260" r:id="R17645e148c234c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d4af8586d4716" /><Relationship Type="http://schemas.openxmlformats.org/officeDocument/2006/relationships/slide" Target="/ppt/slides/slide1.xml" Id="R2db5984ddd384f10" /><Relationship Type="http://schemas.openxmlformats.org/officeDocument/2006/relationships/slide" Target="/ppt/slides/slide2.xml" Id="R94dfcaa721234fc3" /><Relationship Type="http://schemas.openxmlformats.org/officeDocument/2006/relationships/slide" Target="/ppt/slides/slide3.xml" Id="Rd789cedc0aed43bc" /><Relationship Type="http://schemas.openxmlformats.org/officeDocument/2006/relationships/slide" Target="/ppt/slides/slide4.xml" Id="R013ee4a93d904ee9" /><Relationship Type="http://schemas.openxmlformats.org/officeDocument/2006/relationships/slide" Target="/ppt/slides/slide5.xml" Id="R17645e148c234c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152c0ab7c444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8507411284b87" /><Relationship Type="http://schemas.openxmlformats.org/officeDocument/2006/relationships/theme" Target="/ppt/slideMasters/theme/theme1.xml" Id="R8070594e512b47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d8507411284b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d8e823aae47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8601299e944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917a9f8bd42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f3417c06d47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d912fd65a44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OPPLEV FRØYA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OPPLEV FRØYA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OPPLEV FRØYA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OPPLEV FRØYA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OPPLEV FRØYA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OPPLEV FRØYA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986 394 672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OPPLEV FRØYA AS</a:t>
            </a:r>
          </a:p>
        </p:txBody>
      </p:sp>
    </p:spTree>
  </p:cSld>
  <p:clrMapOvr>
    <a:masterClrMapping xmlns:a="http://schemas.openxmlformats.org/drawingml/2006/main"/>
  </p:clrMapOvr>
</p:sld>
</file>