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dc5493a9a84f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4c1e69521e4706"/>
  </p:sldMasterIdLst>
  <p:sldIdLst>
    <p:sldId xmlns:r="http://schemas.openxmlformats.org/officeDocument/2006/relationships" id="256" r:id="R9c6d5cfd755d4971"/>
    <p:sldId xmlns:r="http://schemas.openxmlformats.org/officeDocument/2006/relationships" id="257" r:id="R032fc07b43164153"/>
    <p:sldId xmlns:r="http://schemas.openxmlformats.org/officeDocument/2006/relationships" id="258" r:id="R9d25bbf144934b91"/>
    <p:sldId xmlns:r="http://schemas.openxmlformats.org/officeDocument/2006/relationships" id="259" r:id="R85b35d8819944a08"/>
    <p:sldId xmlns:r="http://schemas.openxmlformats.org/officeDocument/2006/relationships" id="260" r:id="Rdad9438cf9d5439d"/>
    <p:sldId xmlns:r="http://schemas.openxmlformats.org/officeDocument/2006/relationships" id="261" r:id="Re748baa639dc47c9"/>
    <p:sldId xmlns:r="http://schemas.openxmlformats.org/officeDocument/2006/relationships" id="262" r:id="Rc9afe19b83cc4a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4c1e69521e4706" /><Relationship Type="http://schemas.openxmlformats.org/officeDocument/2006/relationships/slide" Target="/ppt/slides/slide1.xml" Id="R9c6d5cfd755d4971" /><Relationship Type="http://schemas.openxmlformats.org/officeDocument/2006/relationships/slide" Target="/ppt/slides/slide2.xml" Id="R032fc07b43164153" /><Relationship Type="http://schemas.openxmlformats.org/officeDocument/2006/relationships/slide" Target="/ppt/slides/slide3.xml" Id="R9d25bbf144934b91" /><Relationship Type="http://schemas.openxmlformats.org/officeDocument/2006/relationships/slide" Target="/ppt/slides/slide4.xml" Id="R85b35d8819944a08" /><Relationship Type="http://schemas.openxmlformats.org/officeDocument/2006/relationships/slide" Target="/ppt/slides/slide5.xml" Id="Rdad9438cf9d5439d" /><Relationship Type="http://schemas.openxmlformats.org/officeDocument/2006/relationships/slide" Target="/ppt/slides/slide6.xml" Id="Re748baa639dc47c9" /><Relationship Type="http://schemas.openxmlformats.org/officeDocument/2006/relationships/slide" Target="/ppt/slides/slide7.xml" Id="Rc9afe19b83cc4a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2d179fef434a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810bd119d47a1" /><Relationship Type="http://schemas.openxmlformats.org/officeDocument/2006/relationships/theme" Target="/ppt/slideMasters/theme/theme1.xml" Id="Rdceafc6004c04a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e810bd119d47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dca6e272043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7429ac63743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5a477bc5843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b4635033d43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3090568bc44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046c1691541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8f6e9428845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GIRAFE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GIRAFE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GIRAFE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GIRAFE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GIRAFE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GIRAFE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−190 883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8 911 224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30 870 738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GIRAFE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WILHELMSEN RONNY JOHNSEN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GIRAFE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Uranienborg terrasse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69 60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986 364 005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GIRAFE AS</a:t>
            </a:r>
          </a:p>
        </p:txBody>
      </p:sp>
    </p:spTree>
  </p:cSld>
  <p:clrMapOvr>
    <a:masterClrMapping xmlns:a="http://schemas.openxmlformats.org/drawingml/2006/main"/>
  </p:clrMapOvr>
</p:sld>
</file>