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59ca2a3bb49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79dbfb5d24153"/>
  </p:sldMasterIdLst>
  <p:sldIdLst>
    <p:sldId xmlns:r="http://schemas.openxmlformats.org/officeDocument/2006/relationships" id="256" r:id="R47e412cf10ee4bf2"/>
    <p:sldId xmlns:r="http://schemas.openxmlformats.org/officeDocument/2006/relationships" id="257" r:id="Recf959f5d40c4bf1"/>
    <p:sldId xmlns:r="http://schemas.openxmlformats.org/officeDocument/2006/relationships" id="258" r:id="Rd4fc33e3f3634d9b"/>
    <p:sldId xmlns:r="http://schemas.openxmlformats.org/officeDocument/2006/relationships" id="259" r:id="R6cc759b62f7e413d"/>
    <p:sldId xmlns:r="http://schemas.openxmlformats.org/officeDocument/2006/relationships" id="260" r:id="Rcf33996e384344fa"/>
    <p:sldId xmlns:r="http://schemas.openxmlformats.org/officeDocument/2006/relationships" id="261" r:id="R769abbb95b10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79dbfb5d24153" /><Relationship Type="http://schemas.openxmlformats.org/officeDocument/2006/relationships/slide" Target="/ppt/slides/slide1.xml" Id="R47e412cf10ee4bf2" /><Relationship Type="http://schemas.openxmlformats.org/officeDocument/2006/relationships/slide" Target="/ppt/slides/slide2.xml" Id="Recf959f5d40c4bf1" /><Relationship Type="http://schemas.openxmlformats.org/officeDocument/2006/relationships/slide" Target="/ppt/slides/slide3.xml" Id="Rd4fc33e3f3634d9b" /><Relationship Type="http://schemas.openxmlformats.org/officeDocument/2006/relationships/slide" Target="/ppt/slides/slide4.xml" Id="R6cc759b62f7e413d" /><Relationship Type="http://schemas.openxmlformats.org/officeDocument/2006/relationships/slide" Target="/ppt/slides/slide5.xml" Id="Rcf33996e384344fa" /><Relationship Type="http://schemas.openxmlformats.org/officeDocument/2006/relationships/slide" Target="/ppt/slides/slide6.xml" Id="R769abbb95b10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42fe6167244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f1a5f9c294e7e" /><Relationship Type="http://schemas.openxmlformats.org/officeDocument/2006/relationships/theme" Target="/ppt/slideMasters/theme/theme1.xml" Id="R3ad419ca4e59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1f1a5f9c294e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91868896c4b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fd8ed2c87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7c0c30a8645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581b9a5b24d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1725826604f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5e6173e2a46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MS-SENTERET HAKADAL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MS-SENTERET HAKADAL AS ble etablert [år] og holder til i Hakadal.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69 423 292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14 737 047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13 977 778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68 589 456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95 435 044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Blomsterbakken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1487 Hakadal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06 29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986 358 668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MS-SENTERET HAKADAL AS</a:t>
            </a:r>
          </a:p>
        </p:txBody>
      </p:sp>
    </p:spTree>
  </p:cSld>
  <p:clrMapOvr>
    <a:masterClrMapping xmlns:a="http://schemas.openxmlformats.org/drawingml/2006/main"/>
  </p:clrMapOvr>
</p:sld>
</file>