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2dfd1ec214f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ec8fffc1e4901"/>
  </p:sldMasterIdLst>
  <p:sldIdLst>
    <p:sldId xmlns:r="http://schemas.openxmlformats.org/officeDocument/2006/relationships" id="256" r:id="Re2435dad8927481c"/>
    <p:sldId xmlns:r="http://schemas.openxmlformats.org/officeDocument/2006/relationships" id="257" r:id="Rfdf427d1a7eb454c"/>
    <p:sldId xmlns:r="http://schemas.openxmlformats.org/officeDocument/2006/relationships" id="258" r:id="R2d05ec2ee0144efd"/>
    <p:sldId xmlns:r="http://schemas.openxmlformats.org/officeDocument/2006/relationships" id="259" r:id="R36795b7bdf34497f"/>
    <p:sldId xmlns:r="http://schemas.openxmlformats.org/officeDocument/2006/relationships" id="260" r:id="R7cf8bf417a6f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ec8fffc1e4901" /><Relationship Type="http://schemas.openxmlformats.org/officeDocument/2006/relationships/slide" Target="/ppt/slides/slide1.xml" Id="Re2435dad8927481c" /><Relationship Type="http://schemas.openxmlformats.org/officeDocument/2006/relationships/slide" Target="/ppt/slides/slide2.xml" Id="Rfdf427d1a7eb454c" /><Relationship Type="http://schemas.openxmlformats.org/officeDocument/2006/relationships/slide" Target="/ppt/slides/slide3.xml" Id="R2d05ec2ee0144efd" /><Relationship Type="http://schemas.openxmlformats.org/officeDocument/2006/relationships/slide" Target="/ppt/slides/slide4.xml" Id="R36795b7bdf34497f" /><Relationship Type="http://schemas.openxmlformats.org/officeDocument/2006/relationships/slide" Target="/ppt/slides/slide5.xml" Id="R7cf8bf417a6f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59e8d20d7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dbbac97094cfb" /><Relationship Type="http://schemas.openxmlformats.org/officeDocument/2006/relationships/theme" Target="/ppt/slideMasters/theme/theme1.xml" Id="R4a204cf43c5e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dbbac97094c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f75d783b7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f77c2e6c94b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745b896f2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bbc122c5f49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088c82f1f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