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cd6e2666452460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cc9dafb47544c98"/>
  </p:sldMasterIdLst>
  <p:sldIdLst>
    <p:sldId xmlns:r="http://schemas.openxmlformats.org/officeDocument/2006/relationships" id="256" r:id="R88db69d86adb4ef0"/>
    <p:sldId xmlns:r="http://schemas.openxmlformats.org/officeDocument/2006/relationships" id="257" r:id="R40d805e6aeaa402c"/>
    <p:sldId xmlns:r="http://schemas.openxmlformats.org/officeDocument/2006/relationships" id="258" r:id="Rac78678e03e54ffa"/>
    <p:sldId xmlns:r="http://schemas.openxmlformats.org/officeDocument/2006/relationships" id="259" r:id="R64654e77ed91423e"/>
    <p:sldId xmlns:r="http://schemas.openxmlformats.org/officeDocument/2006/relationships" id="260" r:id="R83029608fbd84c6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c9dafb47544c98" /><Relationship Type="http://schemas.openxmlformats.org/officeDocument/2006/relationships/slide" Target="/ppt/slides/slide1.xml" Id="R88db69d86adb4ef0" /><Relationship Type="http://schemas.openxmlformats.org/officeDocument/2006/relationships/slide" Target="/ppt/slides/slide2.xml" Id="R40d805e6aeaa402c" /><Relationship Type="http://schemas.openxmlformats.org/officeDocument/2006/relationships/slide" Target="/ppt/slides/slide3.xml" Id="Rac78678e03e54ffa" /><Relationship Type="http://schemas.openxmlformats.org/officeDocument/2006/relationships/slide" Target="/ppt/slides/slide4.xml" Id="R64654e77ed91423e" /><Relationship Type="http://schemas.openxmlformats.org/officeDocument/2006/relationships/slide" Target="/ppt/slides/slide5.xml" Id="R83029608fbd84c6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1b12c8fd6343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05de363e2c443b" /><Relationship Type="http://schemas.openxmlformats.org/officeDocument/2006/relationships/theme" Target="/ppt/slideMasters/theme/theme1.xml" Id="Ra6823596d1bb4a4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05de363e2c443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d5f9b23c0d499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a8092974b2418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605716d1ee46a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0602986ac74e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8f1453500b474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ORIGO CONTROL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ORIGO CONTROL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ORIGO CONTROL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ORIGO CONTROL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ORIGO CONTROL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ORIGO CONTROL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986 350 128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ORIGO CONTROL AS</a:t>
            </a:r>
          </a:p>
        </p:txBody>
      </p:sp>
    </p:spTree>
  </p:cSld>
  <p:clrMapOvr>
    <a:masterClrMapping xmlns:a="http://schemas.openxmlformats.org/drawingml/2006/main"/>
  </p:clrMapOvr>
</p:sld>
</file>