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351ffbcaff49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7b987190644fb1"/>
  </p:sldMasterIdLst>
  <p:sldIdLst>
    <p:sldId xmlns:r="http://schemas.openxmlformats.org/officeDocument/2006/relationships" id="256" r:id="R7e8afdcc29d241d2"/>
    <p:sldId xmlns:r="http://schemas.openxmlformats.org/officeDocument/2006/relationships" id="257" r:id="R1d14a00bfbe14d56"/>
    <p:sldId xmlns:r="http://schemas.openxmlformats.org/officeDocument/2006/relationships" id="258" r:id="R38446f341a1a46c4"/>
    <p:sldId xmlns:r="http://schemas.openxmlformats.org/officeDocument/2006/relationships" id="259" r:id="R6366125fb5754084"/>
    <p:sldId xmlns:r="http://schemas.openxmlformats.org/officeDocument/2006/relationships" id="260" r:id="R94aa541e7d544506"/>
    <p:sldId xmlns:r="http://schemas.openxmlformats.org/officeDocument/2006/relationships" id="261" r:id="Rfdd840d0e2664048"/>
    <p:sldId xmlns:r="http://schemas.openxmlformats.org/officeDocument/2006/relationships" id="262" r:id="R17f5a3966de348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7b987190644fb1" /><Relationship Type="http://schemas.openxmlformats.org/officeDocument/2006/relationships/slide" Target="/ppt/slides/slide1.xml" Id="R7e8afdcc29d241d2" /><Relationship Type="http://schemas.openxmlformats.org/officeDocument/2006/relationships/slide" Target="/ppt/slides/slide2.xml" Id="R1d14a00bfbe14d56" /><Relationship Type="http://schemas.openxmlformats.org/officeDocument/2006/relationships/slide" Target="/ppt/slides/slide3.xml" Id="R38446f341a1a46c4" /><Relationship Type="http://schemas.openxmlformats.org/officeDocument/2006/relationships/slide" Target="/ppt/slides/slide4.xml" Id="R6366125fb5754084" /><Relationship Type="http://schemas.openxmlformats.org/officeDocument/2006/relationships/slide" Target="/ppt/slides/slide5.xml" Id="R94aa541e7d544506" /><Relationship Type="http://schemas.openxmlformats.org/officeDocument/2006/relationships/slide" Target="/ppt/slides/slide6.xml" Id="Rfdd840d0e2664048" /><Relationship Type="http://schemas.openxmlformats.org/officeDocument/2006/relationships/slide" Target="/ppt/slides/slide7.xml" Id="R17f5a3966de348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c0d502122a4d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48f79991340f8" /><Relationship Type="http://schemas.openxmlformats.org/officeDocument/2006/relationships/theme" Target="/ppt/slideMasters/theme/theme1.xml" Id="Ra637d73d5bcb42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648f79991340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a5d96e94d4f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b80b16e2b43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c1b05a09f4c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b6490d3d44a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7288ce3c44d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bd259db2b4d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d74b3cb6643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AWECO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AWECO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−811 259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1 054 429 765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1 066 603 265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99,6 %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986 348 697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