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1c92a91dde47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dfb641b5ea4818"/>
  </p:sldMasterIdLst>
  <p:sldIdLst>
    <p:sldId xmlns:r="http://schemas.openxmlformats.org/officeDocument/2006/relationships" id="256" r:id="R74f56e8ee08244c9"/>
    <p:sldId xmlns:r="http://schemas.openxmlformats.org/officeDocument/2006/relationships" id="257" r:id="Rf2129c0f6f8042c9"/>
    <p:sldId xmlns:r="http://schemas.openxmlformats.org/officeDocument/2006/relationships" id="258" r:id="R9a20671d5f4d4f7a"/>
    <p:sldId xmlns:r="http://schemas.openxmlformats.org/officeDocument/2006/relationships" id="259" r:id="R5b463764db6945c2"/>
    <p:sldId xmlns:r="http://schemas.openxmlformats.org/officeDocument/2006/relationships" id="260" r:id="Rd1cf66b260d74402"/>
    <p:sldId xmlns:r="http://schemas.openxmlformats.org/officeDocument/2006/relationships" id="261" r:id="Ra1bb05b102ee40bd"/>
    <p:sldId xmlns:r="http://schemas.openxmlformats.org/officeDocument/2006/relationships" id="262" r:id="Re8a3bf93a9d94f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fb641b5ea4818" /><Relationship Type="http://schemas.openxmlformats.org/officeDocument/2006/relationships/slide" Target="/ppt/slides/slide1.xml" Id="R74f56e8ee08244c9" /><Relationship Type="http://schemas.openxmlformats.org/officeDocument/2006/relationships/slide" Target="/ppt/slides/slide2.xml" Id="Rf2129c0f6f8042c9" /><Relationship Type="http://schemas.openxmlformats.org/officeDocument/2006/relationships/slide" Target="/ppt/slides/slide3.xml" Id="R9a20671d5f4d4f7a" /><Relationship Type="http://schemas.openxmlformats.org/officeDocument/2006/relationships/slide" Target="/ppt/slides/slide4.xml" Id="R5b463764db6945c2" /><Relationship Type="http://schemas.openxmlformats.org/officeDocument/2006/relationships/slide" Target="/ppt/slides/slide5.xml" Id="Rd1cf66b260d74402" /><Relationship Type="http://schemas.openxmlformats.org/officeDocument/2006/relationships/slide" Target="/ppt/slides/slide6.xml" Id="Ra1bb05b102ee40bd" /><Relationship Type="http://schemas.openxmlformats.org/officeDocument/2006/relationships/slide" Target="/ppt/slides/slide7.xml" Id="Re8a3bf93a9d94f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52b4cc26c4c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adab3302e4336" /><Relationship Type="http://schemas.openxmlformats.org/officeDocument/2006/relationships/theme" Target="/ppt/slideMasters/theme/theme1.xml" Id="Rc9fba77c390a4f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fadab3302e43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1bd745c1641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a82a3938746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ad8f60dd242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a211a2b0542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1c996e0b246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099c98d814c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c7e31895b40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BENSIN OG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BENSIN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BENSIN OG SERVICE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BENSIN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BENSIN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BENSIN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4 274 069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−617 544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11 078 752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11 283 501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BENSIN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ARE  –  51,2 %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AGNAR  –  48,8 %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BENSIN OG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Ytrebygdsvegen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22 61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986 322 906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BENSIN OG SERVICE AS</a:t>
            </a:r>
          </a:p>
        </p:txBody>
      </p:sp>
    </p:spTree>
  </p:cSld>
  <p:clrMapOvr>
    <a:masterClrMapping xmlns:a="http://schemas.openxmlformats.org/drawingml/2006/main"/>
  </p:clrMapOvr>
</p:sld>
</file>