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71bc110bc42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794fb6f7b746ae"/>
  </p:sldMasterIdLst>
  <p:sldIdLst>
    <p:sldId xmlns:r="http://schemas.openxmlformats.org/officeDocument/2006/relationships" id="256" r:id="R4b3ae35462474d67"/>
    <p:sldId xmlns:r="http://schemas.openxmlformats.org/officeDocument/2006/relationships" id="257" r:id="Rdcd547a097a647ce"/>
    <p:sldId xmlns:r="http://schemas.openxmlformats.org/officeDocument/2006/relationships" id="258" r:id="Rbd2e759862354cea"/>
    <p:sldId xmlns:r="http://schemas.openxmlformats.org/officeDocument/2006/relationships" id="259" r:id="R64e2b544ca134083"/>
    <p:sldId xmlns:r="http://schemas.openxmlformats.org/officeDocument/2006/relationships" id="260" r:id="R2503d7ebda1249cc"/>
    <p:sldId xmlns:r="http://schemas.openxmlformats.org/officeDocument/2006/relationships" id="261" r:id="R689feb7dbbf5471f"/>
    <p:sldId xmlns:r="http://schemas.openxmlformats.org/officeDocument/2006/relationships" id="262" r:id="Rd757dc0a4e624f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794fb6f7b746ae" /><Relationship Type="http://schemas.openxmlformats.org/officeDocument/2006/relationships/slide" Target="/ppt/slides/slide1.xml" Id="R4b3ae35462474d67" /><Relationship Type="http://schemas.openxmlformats.org/officeDocument/2006/relationships/slide" Target="/ppt/slides/slide2.xml" Id="Rdcd547a097a647ce" /><Relationship Type="http://schemas.openxmlformats.org/officeDocument/2006/relationships/slide" Target="/ppt/slides/slide3.xml" Id="Rbd2e759862354cea" /><Relationship Type="http://schemas.openxmlformats.org/officeDocument/2006/relationships/slide" Target="/ppt/slides/slide4.xml" Id="R64e2b544ca134083" /><Relationship Type="http://schemas.openxmlformats.org/officeDocument/2006/relationships/slide" Target="/ppt/slides/slide5.xml" Id="R2503d7ebda1249cc" /><Relationship Type="http://schemas.openxmlformats.org/officeDocument/2006/relationships/slide" Target="/ppt/slides/slide6.xml" Id="R689feb7dbbf5471f" /><Relationship Type="http://schemas.openxmlformats.org/officeDocument/2006/relationships/slide" Target="/ppt/slides/slide7.xml" Id="Rd757dc0a4e624f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e5ce84b0d4b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929c9b3444e78" /><Relationship Type="http://schemas.openxmlformats.org/officeDocument/2006/relationships/theme" Target="/ppt/slideMasters/theme/theme1.xml" Id="R2b9ea0ec25b34d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3929c9b3444e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d4c61e6ff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ee928f3a46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eae84e2fb4d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266afc8e2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3b54e34ee4f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ae93166ff47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cfa32b638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 STUDENT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STUDENT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STUDENT AS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STUDENT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STUDENT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STUDENT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1 460 572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−2 463 231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6 783 933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STUDENT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STUDENTSAMSKIPNADEN I SØRØST-NORGE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STUDENT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Raveien 189B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www.studentsamskipnad.no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986 315 934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STUDENT AS</a:t>
            </a:r>
          </a:p>
        </p:txBody>
      </p:sp>
    </p:spTree>
  </p:cSld>
  <p:clrMapOvr>
    <a:masterClrMapping xmlns:a="http://schemas.openxmlformats.org/drawingml/2006/main"/>
  </p:clrMapOvr>
</p:sld>
</file>