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e24cd3c88e44e7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2033b2b62a2481d"/>
  </p:sldMasterIdLst>
  <p:sldIdLst>
    <p:sldId xmlns:r="http://schemas.openxmlformats.org/officeDocument/2006/relationships" id="256" r:id="R82b448ae502d42c9"/>
    <p:sldId xmlns:r="http://schemas.openxmlformats.org/officeDocument/2006/relationships" id="257" r:id="Rb2c8f2fe224c423e"/>
    <p:sldId xmlns:r="http://schemas.openxmlformats.org/officeDocument/2006/relationships" id="258" r:id="R16d6cb35b73e4e65"/>
    <p:sldId xmlns:r="http://schemas.openxmlformats.org/officeDocument/2006/relationships" id="259" r:id="Rbc17a63c1330438d"/>
    <p:sldId xmlns:r="http://schemas.openxmlformats.org/officeDocument/2006/relationships" id="260" r:id="Ra73d42e7d63040d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2033b2b62a2481d" /><Relationship Type="http://schemas.openxmlformats.org/officeDocument/2006/relationships/slide" Target="/ppt/slides/slide1.xml" Id="R82b448ae502d42c9" /><Relationship Type="http://schemas.openxmlformats.org/officeDocument/2006/relationships/slide" Target="/ppt/slides/slide2.xml" Id="Rb2c8f2fe224c423e" /><Relationship Type="http://schemas.openxmlformats.org/officeDocument/2006/relationships/slide" Target="/ppt/slides/slide3.xml" Id="R16d6cb35b73e4e65" /><Relationship Type="http://schemas.openxmlformats.org/officeDocument/2006/relationships/slide" Target="/ppt/slides/slide4.xml" Id="Rbc17a63c1330438d" /><Relationship Type="http://schemas.openxmlformats.org/officeDocument/2006/relationships/slide" Target="/ppt/slides/slide5.xml" Id="Ra73d42e7d63040d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973f2e36ddf4cb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862ffa311f4bc1" /><Relationship Type="http://schemas.openxmlformats.org/officeDocument/2006/relationships/theme" Target="/ppt/slideMasters/theme/theme1.xml" Id="R948a041144c84d3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9862ffa311f4bc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01d30c2908401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a6688503f14c6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4ca03e63594fe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1d7caf24b647b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68446c0b9944b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ADVICE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ADVICE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986 295 259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ADVICE AS</a:t>
            </a:r>
          </a:p>
        </p:txBody>
      </p:sp>
    </p:spTree>
  </p:cSld>
  <p:clrMapOvr>
    <a:masterClrMapping xmlns:a="http://schemas.openxmlformats.org/drawingml/2006/main"/>
  </p:clrMapOvr>
</p:sld>
</file>