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0818339d9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9305623864615"/>
  </p:sldMasterIdLst>
  <p:sldIdLst>
    <p:sldId xmlns:r="http://schemas.openxmlformats.org/officeDocument/2006/relationships" id="256" r:id="R844fd46b61e04e75"/>
    <p:sldId xmlns:r="http://schemas.openxmlformats.org/officeDocument/2006/relationships" id="257" r:id="R4b7eefcee7714318"/>
    <p:sldId xmlns:r="http://schemas.openxmlformats.org/officeDocument/2006/relationships" id="258" r:id="R9abbbd1450af49a1"/>
    <p:sldId xmlns:r="http://schemas.openxmlformats.org/officeDocument/2006/relationships" id="259" r:id="Rcbfb09e5060c4206"/>
    <p:sldId xmlns:r="http://schemas.openxmlformats.org/officeDocument/2006/relationships" id="260" r:id="R5121d5e6b02447f2"/>
    <p:sldId xmlns:r="http://schemas.openxmlformats.org/officeDocument/2006/relationships" id="261" r:id="R06ee3d025ef9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9305623864615" /><Relationship Type="http://schemas.openxmlformats.org/officeDocument/2006/relationships/slide" Target="/ppt/slides/slide1.xml" Id="R844fd46b61e04e75" /><Relationship Type="http://schemas.openxmlformats.org/officeDocument/2006/relationships/slide" Target="/ppt/slides/slide2.xml" Id="R4b7eefcee7714318" /><Relationship Type="http://schemas.openxmlformats.org/officeDocument/2006/relationships/slide" Target="/ppt/slides/slide3.xml" Id="R9abbbd1450af49a1" /><Relationship Type="http://schemas.openxmlformats.org/officeDocument/2006/relationships/slide" Target="/ppt/slides/slide4.xml" Id="Rcbfb09e5060c4206" /><Relationship Type="http://schemas.openxmlformats.org/officeDocument/2006/relationships/slide" Target="/ppt/slides/slide5.xml" Id="R5121d5e6b02447f2" /><Relationship Type="http://schemas.openxmlformats.org/officeDocument/2006/relationships/slide" Target="/ppt/slides/slide6.xml" Id="R06ee3d025ef9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4c8958947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64d5df294dd3" /><Relationship Type="http://schemas.openxmlformats.org/officeDocument/2006/relationships/theme" Target="/ppt/slideMasters/theme/theme1.xml" Id="R0762cbc45acb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d64d5df29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a9e9ae64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f67c9215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d28e715d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22c38cbc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a04b4fb1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b74a84e1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