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015802cfc64f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9e65c862784cfa"/>
  </p:sldMasterIdLst>
  <p:sldIdLst>
    <p:sldId xmlns:r="http://schemas.openxmlformats.org/officeDocument/2006/relationships" id="256" r:id="R62d74145c9354490"/>
    <p:sldId xmlns:r="http://schemas.openxmlformats.org/officeDocument/2006/relationships" id="257" r:id="Re32fad2fea834324"/>
    <p:sldId xmlns:r="http://schemas.openxmlformats.org/officeDocument/2006/relationships" id="258" r:id="Rc69ec2a176854f31"/>
    <p:sldId xmlns:r="http://schemas.openxmlformats.org/officeDocument/2006/relationships" id="259" r:id="R827ed78521124933"/>
    <p:sldId xmlns:r="http://schemas.openxmlformats.org/officeDocument/2006/relationships" id="260" r:id="Rfbc8cfb071a5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e65c862784cfa" /><Relationship Type="http://schemas.openxmlformats.org/officeDocument/2006/relationships/slide" Target="/ppt/slides/slide1.xml" Id="R62d74145c9354490" /><Relationship Type="http://schemas.openxmlformats.org/officeDocument/2006/relationships/slide" Target="/ppt/slides/slide2.xml" Id="Re32fad2fea834324" /><Relationship Type="http://schemas.openxmlformats.org/officeDocument/2006/relationships/slide" Target="/ppt/slides/slide3.xml" Id="Rc69ec2a176854f31" /><Relationship Type="http://schemas.openxmlformats.org/officeDocument/2006/relationships/slide" Target="/ppt/slides/slide4.xml" Id="R827ed78521124933" /><Relationship Type="http://schemas.openxmlformats.org/officeDocument/2006/relationships/slide" Target="/ppt/slides/slide5.xml" Id="Rfbc8cfb071a5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af656683d42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77fceeded4418" /><Relationship Type="http://schemas.openxmlformats.org/officeDocument/2006/relationships/theme" Target="/ppt/slideMasters/theme/theme1.xml" Id="Rafa77d6ec5e2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977fceeded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add8fc540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9da305dd840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cb5dbffe046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6ebec8c5d45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c571b507a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DIREKTORATET FOR FORVALTNING OG ØKONOMISTYRING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DIREKTORATET FOR FORVALTNING OG ØKONOMISTYRING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Lørenfaret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79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postmottak@dfo.no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986 252 932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