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33f4b2addb47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d0a898c2164f14"/>
  </p:sldMasterIdLst>
  <p:sldIdLst>
    <p:sldId xmlns:r="http://schemas.openxmlformats.org/officeDocument/2006/relationships" id="256" r:id="R27367f845fc04896"/>
    <p:sldId xmlns:r="http://schemas.openxmlformats.org/officeDocument/2006/relationships" id="257" r:id="Rf7b1733639604a9c"/>
    <p:sldId xmlns:r="http://schemas.openxmlformats.org/officeDocument/2006/relationships" id="258" r:id="R14c34de06b6040fd"/>
    <p:sldId xmlns:r="http://schemas.openxmlformats.org/officeDocument/2006/relationships" id="259" r:id="R4a788f064af04051"/>
    <p:sldId xmlns:r="http://schemas.openxmlformats.org/officeDocument/2006/relationships" id="260" r:id="R68a56423777a4191"/>
    <p:sldId xmlns:r="http://schemas.openxmlformats.org/officeDocument/2006/relationships" id="261" r:id="R5193bc9096a44671"/>
    <p:sldId xmlns:r="http://schemas.openxmlformats.org/officeDocument/2006/relationships" id="262" r:id="R16fe389c027f4a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d0a898c2164f14" /><Relationship Type="http://schemas.openxmlformats.org/officeDocument/2006/relationships/slide" Target="/ppt/slides/slide1.xml" Id="R27367f845fc04896" /><Relationship Type="http://schemas.openxmlformats.org/officeDocument/2006/relationships/slide" Target="/ppt/slides/slide2.xml" Id="Rf7b1733639604a9c" /><Relationship Type="http://schemas.openxmlformats.org/officeDocument/2006/relationships/slide" Target="/ppt/slides/slide3.xml" Id="R14c34de06b6040fd" /><Relationship Type="http://schemas.openxmlformats.org/officeDocument/2006/relationships/slide" Target="/ppt/slides/slide4.xml" Id="R4a788f064af04051" /><Relationship Type="http://schemas.openxmlformats.org/officeDocument/2006/relationships/slide" Target="/ppt/slides/slide5.xml" Id="R68a56423777a4191" /><Relationship Type="http://schemas.openxmlformats.org/officeDocument/2006/relationships/slide" Target="/ppt/slides/slide6.xml" Id="R5193bc9096a44671" /><Relationship Type="http://schemas.openxmlformats.org/officeDocument/2006/relationships/slide" Target="/ppt/slides/slide7.xml" Id="R16fe389c027f4a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79e24e04e347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9cc45b12b426c" /><Relationship Type="http://schemas.openxmlformats.org/officeDocument/2006/relationships/theme" Target="/ppt/slideMasters/theme/theme1.xml" Id="R3cd1f30fdc8841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a9cc45b12b42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64b4c6a2e49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af14cf2284c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e9d98c6c247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44dda7e5945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78c2dc35b4e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cedea917f44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ff80b624647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FRODE KVÆRNENG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KVÆRNENG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KVÆRNENG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KVÆRNENG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KVÆRNENG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KVÆRNENG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109 018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1 171 234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1 700 481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KVÆRNENG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KVÆRNENG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KVÆRNENG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Utfarten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1605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31 41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986 245 413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KVÆRNENG AS</a:t>
            </a:r>
          </a:p>
        </p:txBody>
      </p:sp>
    </p:spTree>
  </p:cSld>
  <p:clrMapOvr>
    <a:masterClrMapping xmlns:a="http://schemas.openxmlformats.org/drawingml/2006/main"/>
  </p:clrMapOvr>
</p:sld>
</file>