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9781b26bd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75fbd292441ce"/>
  </p:sldMasterIdLst>
  <p:sldIdLst>
    <p:sldId xmlns:r="http://schemas.openxmlformats.org/officeDocument/2006/relationships" id="256" r:id="Rc1beb948407442f5"/>
    <p:sldId xmlns:r="http://schemas.openxmlformats.org/officeDocument/2006/relationships" id="257" r:id="Re72f526dd83d4acf"/>
    <p:sldId xmlns:r="http://schemas.openxmlformats.org/officeDocument/2006/relationships" id="258" r:id="R5dc30b1990b34185"/>
    <p:sldId xmlns:r="http://schemas.openxmlformats.org/officeDocument/2006/relationships" id="259" r:id="R2f01ba41235e4354"/>
    <p:sldId xmlns:r="http://schemas.openxmlformats.org/officeDocument/2006/relationships" id="260" r:id="R6b2d6aa654a841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75fbd292441ce" /><Relationship Type="http://schemas.openxmlformats.org/officeDocument/2006/relationships/slide" Target="/ppt/slides/slide1.xml" Id="Rc1beb948407442f5" /><Relationship Type="http://schemas.openxmlformats.org/officeDocument/2006/relationships/slide" Target="/ppt/slides/slide2.xml" Id="Re72f526dd83d4acf" /><Relationship Type="http://schemas.openxmlformats.org/officeDocument/2006/relationships/slide" Target="/ppt/slides/slide3.xml" Id="R5dc30b1990b34185" /><Relationship Type="http://schemas.openxmlformats.org/officeDocument/2006/relationships/slide" Target="/ppt/slides/slide4.xml" Id="R2f01ba41235e4354" /><Relationship Type="http://schemas.openxmlformats.org/officeDocument/2006/relationships/slide" Target="/ppt/slides/slide5.xml" Id="R6b2d6aa654a841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1e4e656da47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004b9ac024303" /><Relationship Type="http://schemas.openxmlformats.org/officeDocument/2006/relationships/theme" Target="/ppt/slideMasters/theme/theme1.xml" Id="Rbe06555e0678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d004b9ac02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2bf36f644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e2b84abef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dd4cec283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5155f2712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fdac6685c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SELLE BYGG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BYGG OG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