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50985d2034f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56beea7bc46d2"/>
  </p:sldMasterIdLst>
  <p:sldIdLst>
    <p:sldId xmlns:r="http://schemas.openxmlformats.org/officeDocument/2006/relationships" id="256" r:id="R1980775095424966"/>
    <p:sldId xmlns:r="http://schemas.openxmlformats.org/officeDocument/2006/relationships" id="257" r:id="Rddbfbf0efcfa46ff"/>
    <p:sldId xmlns:r="http://schemas.openxmlformats.org/officeDocument/2006/relationships" id="258" r:id="Re4746dd7cf2e46fd"/>
    <p:sldId xmlns:r="http://schemas.openxmlformats.org/officeDocument/2006/relationships" id="259" r:id="R9014e0b5fee242f5"/>
    <p:sldId xmlns:r="http://schemas.openxmlformats.org/officeDocument/2006/relationships" id="260" r:id="R4bf4a7be80ab4452"/>
    <p:sldId xmlns:r="http://schemas.openxmlformats.org/officeDocument/2006/relationships" id="261" r:id="R9c193d57e45e4cf4"/>
    <p:sldId xmlns:r="http://schemas.openxmlformats.org/officeDocument/2006/relationships" id="262" r:id="Rf913dc34d746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56beea7bc46d2" /><Relationship Type="http://schemas.openxmlformats.org/officeDocument/2006/relationships/slide" Target="/ppt/slides/slide1.xml" Id="R1980775095424966" /><Relationship Type="http://schemas.openxmlformats.org/officeDocument/2006/relationships/slide" Target="/ppt/slides/slide2.xml" Id="Rddbfbf0efcfa46ff" /><Relationship Type="http://schemas.openxmlformats.org/officeDocument/2006/relationships/slide" Target="/ppt/slides/slide3.xml" Id="Re4746dd7cf2e46fd" /><Relationship Type="http://schemas.openxmlformats.org/officeDocument/2006/relationships/slide" Target="/ppt/slides/slide4.xml" Id="R9014e0b5fee242f5" /><Relationship Type="http://schemas.openxmlformats.org/officeDocument/2006/relationships/slide" Target="/ppt/slides/slide5.xml" Id="R4bf4a7be80ab4452" /><Relationship Type="http://schemas.openxmlformats.org/officeDocument/2006/relationships/slide" Target="/ppt/slides/slide6.xml" Id="R9c193d57e45e4cf4" /><Relationship Type="http://schemas.openxmlformats.org/officeDocument/2006/relationships/slide" Target="/ppt/slides/slide7.xml" Id="Rf913dc34d746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f3df4361747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ccafbb5464217" /><Relationship Type="http://schemas.openxmlformats.org/officeDocument/2006/relationships/theme" Target="/ppt/slideMasters/theme/theme1.xml" Id="R5107dbca3bc9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ccafbb546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9ec5ce921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13e9ea521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8cf327844b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305b346644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34bf8c020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432a4bbd045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899d324324f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MOLSTAD EIENDOM AS ble etablert [år] og holder til i Gaupen.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7 645 490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MOLSTAD TOR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Hersethøgda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2355 Gaupen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84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986 204 717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