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f124dda16743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9673d17a7e4c5b"/>
  </p:sldMasterIdLst>
  <p:sldIdLst>
    <p:sldId xmlns:r="http://schemas.openxmlformats.org/officeDocument/2006/relationships" id="256" r:id="Re39196ec0fb74c56"/>
    <p:sldId xmlns:r="http://schemas.openxmlformats.org/officeDocument/2006/relationships" id="257" r:id="R07c1a429955b48a3"/>
    <p:sldId xmlns:r="http://schemas.openxmlformats.org/officeDocument/2006/relationships" id="258" r:id="Rbb39e7c0384e460d"/>
    <p:sldId xmlns:r="http://schemas.openxmlformats.org/officeDocument/2006/relationships" id="259" r:id="Rd9fa5f8fee934b75"/>
    <p:sldId xmlns:r="http://schemas.openxmlformats.org/officeDocument/2006/relationships" id="260" r:id="Rf38021387b3a4a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9673d17a7e4c5b" /><Relationship Type="http://schemas.openxmlformats.org/officeDocument/2006/relationships/slide" Target="/ppt/slides/slide1.xml" Id="Re39196ec0fb74c56" /><Relationship Type="http://schemas.openxmlformats.org/officeDocument/2006/relationships/slide" Target="/ppt/slides/slide2.xml" Id="R07c1a429955b48a3" /><Relationship Type="http://schemas.openxmlformats.org/officeDocument/2006/relationships/slide" Target="/ppt/slides/slide3.xml" Id="Rbb39e7c0384e460d" /><Relationship Type="http://schemas.openxmlformats.org/officeDocument/2006/relationships/slide" Target="/ppt/slides/slide4.xml" Id="Rd9fa5f8fee934b75" /><Relationship Type="http://schemas.openxmlformats.org/officeDocument/2006/relationships/slide" Target="/ppt/slides/slide5.xml" Id="Rf38021387b3a4a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e592d1b6f54d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ab29431b74684" /><Relationship Type="http://schemas.openxmlformats.org/officeDocument/2006/relationships/theme" Target="/ppt/slideMasters/theme/theme1.xml" Id="R2b757c4af54f43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4ab29431b746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abe19ce5d4a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a63a7ea2049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2ac8b300440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40baf058045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6961d7d19f41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PROKULDE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PROKULDE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PROKULDE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PROKULDE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PROKULDE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PROKULDE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986 169 601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PROKULDE AS</a:t>
            </a:r>
          </a:p>
        </p:txBody>
      </p:sp>
    </p:spTree>
  </p:cSld>
  <p:clrMapOvr>
    <a:masterClrMapping xmlns:a="http://schemas.openxmlformats.org/drawingml/2006/main"/>
  </p:clrMapOvr>
</p:sld>
</file>