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38c9deedc94a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331cd1f794f02"/>
  </p:sldMasterIdLst>
  <p:sldIdLst>
    <p:sldId xmlns:r="http://schemas.openxmlformats.org/officeDocument/2006/relationships" id="256" r:id="R40f9b32e09e444a2"/>
    <p:sldId xmlns:r="http://schemas.openxmlformats.org/officeDocument/2006/relationships" id="257" r:id="R279895716b564c88"/>
    <p:sldId xmlns:r="http://schemas.openxmlformats.org/officeDocument/2006/relationships" id="258" r:id="R9593d9a014a24115"/>
    <p:sldId xmlns:r="http://schemas.openxmlformats.org/officeDocument/2006/relationships" id="259" r:id="Ra126b6bc67cd4873"/>
    <p:sldId xmlns:r="http://schemas.openxmlformats.org/officeDocument/2006/relationships" id="260" r:id="Rc7ee9c3629754b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331cd1f794f02" /><Relationship Type="http://schemas.openxmlformats.org/officeDocument/2006/relationships/slide" Target="/ppt/slides/slide1.xml" Id="R40f9b32e09e444a2" /><Relationship Type="http://schemas.openxmlformats.org/officeDocument/2006/relationships/slide" Target="/ppt/slides/slide2.xml" Id="R279895716b564c88" /><Relationship Type="http://schemas.openxmlformats.org/officeDocument/2006/relationships/slide" Target="/ppt/slides/slide3.xml" Id="R9593d9a014a24115" /><Relationship Type="http://schemas.openxmlformats.org/officeDocument/2006/relationships/slide" Target="/ppt/slides/slide4.xml" Id="Ra126b6bc67cd4873" /><Relationship Type="http://schemas.openxmlformats.org/officeDocument/2006/relationships/slide" Target="/ppt/slides/slide5.xml" Id="Rc7ee9c3629754b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9f8a45cff4e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53a11377b472e" /><Relationship Type="http://schemas.openxmlformats.org/officeDocument/2006/relationships/theme" Target="/ppt/slideMasters/theme/theme1.xml" Id="R97421e0395dc42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053a11377b47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4d1a6e06747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fe50e20fd4d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7ddf1e976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38a7cb04d4c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60d0d93d449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VARODDEN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VARODDEN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VARODDEN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986 157 867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VARODDEN AS</a:t>
            </a:r>
          </a:p>
        </p:txBody>
      </p:sp>
    </p:spTree>
  </p:cSld>
  <p:clrMapOvr>
    <a:masterClrMapping xmlns:a="http://schemas.openxmlformats.org/drawingml/2006/main"/>
  </p:clrMapOvr>
</p:sld>
</file>