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6fef4069c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3843453e764759"/>
  </p:sldMasterIdLst>
  <p:sldIdLst>
    <p:sldId xmlns:r="http://schemas.openxmlformats.org/officeDocument/2006/relationships" id="256" r:id="R16de3a75211143f5"/>
    <p:sldId xmlns:r="http://schemas.openxmlformats.org/officeDocument/2006/relationships" id="257" r:id="Rbb1a4327d61640e8"/>
    <p:sldId xmlns:r="http://schemas.openxmlformats.org/officeDocument/2006/relationships" id="258" r:id="R4a7ad3f556154307"/>
    <p:sldId xmlns:r="http://schemas.openxmlformats.org/officeDocument/2006/relationships" id="259" r:id="R8414b7a215264201"/>
    <p:sldId xmlns:r="http://schemas.openxmlformats.org/officeDocument/2006/relationships" id="260" r:id="Ree02d015b8f641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843453e764759" /><Relationship Type="http://schemas.openxmlformats.org/officeDocument/2006/relationships/slide" Target="/ppt/slides/slide1.xml" Id="R16de3a75211143f5" /><Relationship Type="http://schemas.openxmlformats.org/officeDocument/2006/relationships/slide" Target="/ppt/slides/slide2.xml" Id="Rbb1a4327d61640e8" /><Relationship Type="http://schemas.openxmlformats.org/officeDocument/2006/relationships/slide" Target="/ppt/slides/slide3.xml" Id="R4a7ad3f556154307" /><Relationship Type="http://schemas.openxmlformats.org/officeDocument/2006/relationships/slide" Target="/ppt/slides/slide4.xml" Id="R8414b7a215264201" /><Relationship Type="http://schemas.openxmlformats.org/officeDocument/2006/relationships/slide" Target="/ppt/slides/slide5.xml" Id="Ree02d015b8f641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ac9458643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2f40088d44cba" /><Relationship Type="http://schemas.openxmlformats.org/officeDocument/2006/relationships/theme" Target="/ppt/slideMasters/theme/theme1.xml" Id="R442542ebdd394c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2f40088d4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987ce5e1b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eec34470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a4e64cb7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fac89881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e4adea6b543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986 022 902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INVEST AS</a:t>
            </a:r>
          </a:p>
        </p:txBody>
      </p:sp>
    </p:spTree>
  </p:cSld>
  <p:clrMapOvr>
    <a:masterClrMapping xmlns:a="http://schemas.openxmlformats.org/drawingml/2006/main"/>
  </p:clrMapOvr>
</p:sld>
</file>