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3c1b9124214f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85931ba933495e"/>
  </p:sldMasterIdLst>
  <p:sldIdLst>
    <p:sldId xmlns:r="http://schemas.openxmlformats.org/officeDocument/2006/relationships" id="256" r:id="R39492b01b51a4b83"/>
    <p:sldId xmlns:r="http://schemas.openxmlformats.org/officeDocument/2006/relationships" id="257" r:id="Rfb169cff5e454958"/>
    <p:sldId xmlns:r="http://schemas.openxmlformats.org/officeDocument/2006/relationships" id="258" r:id="R6fb9ff31abde4f5d"/>
    <p:sldId xmlns:r="http://schemas.openxmlformats.org/officeDocument/2006/relationships" id="259" r:id="Rdaae8218c92a4aaa"/>
    <p:sldId xmlns:r="http://schemas.openxmlformats.org/officeDocument/2006/relationships" id="260" r:id="Rb7dde94315484e8f"/>
    <p:sldId xmlns:r="http://schemas.openxmlformats.org/officeDocument/2006/relationships" id="261" r:id="R2e8b22b31f0c44a7"/>
    <p:sldId xmlns:r="http://schemas.openxmlformats.org/officeDocument/2006/relationships" id="262" r:id="R71f42229784844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5931ba933495e" /><Relationship Type="http://schemas.openxmlformats.org/officeDocument/2006/relationships/slide" Target="/ppt/slides/slide1.xml" Id="R39492b01b51a4b83" /><Relationship Type="http://schemas.openxmlformats.org/officeDocument/2006/relationships/slide" Target="/ppt/slides/slide2.xml" Id="Rfb169cff5e454958" /><Relationship Type="http://schemas.openxmlformats.org/officeDocument/2006/relationships/slide" Target="/ppt/slides/slide3.xml" Id="R6fb9ff31abde4f5d" /><Relationship Type="http://schemas.openxmlformats.org/officeDocument/2006/relationships/slide" Target="/ppt/slides/slide4.xml" Id="Rdaae8218c92a4aaa" /><Relationship Type="http://schemas.openxmlformats.org/officeDocument/2006/relationships/slide" Target="/ppt/slides/slide5.xml" Id="Rb7dde94315484e8f" /><Relationship Type="http://schemas.openxmlformats.org/officeDocument/2006/relationships/slide" Target="/ppt/slides/slide6.xml" Id="R2e8b22b31f0c44a7" /><Relationship Type="http://schemas.openxmlformats.org/officeDocument/2006/relationships/slide" Target="/ppt/slides/slide7.xml" Id="R71f42229784844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96e6781a2245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f063e4b35499f" /><Relationship Type="http://schemas.openxmlformats.org/officeDocument/2006/relationships/theme" Target="/ppt/slideMasters/theme/theme1.xml" Id="R8060f9f688ee45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ff063e4b3549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14c9c09e242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6cd8637dc43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ba15092f049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dcf8a35f04e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b27a9da4e45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4d31293314f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93640dcda4c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ENERGY INTERNATIONAL VENEZUELA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−5 995 057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109 343 214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113 110 980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