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f33564eecb4e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dd24d25fa90457f"/>
  </p:sldMasterIdLst>
  <p:sldIdLst>
    <p:sldId xmlns:r="http://schemas.openxmlformats.org/officeDocument/2006/relationships" id="256" r:id="Rbf89758804ff4d6c"/>
    <p:sldId xmlns:r="http://schemas.openxmlformats.org/officeDocument/2006/relationships" id="257" r:id="Rc08d39edb43a431e"/>
    <p:sldId xmlns:r="http://schemas.openxmlformats.org/officeDocument/2006/relationships" id="258" r:id="Ra65b29fab4f847f3"/>
    <p:sldId xmlns:r="http://schemas.openxmlformats.org/officeDocument/2006/relationships" id="259" r:id="R2c491294fcf94a04"/>
    <p:sldId xmlns:r="http://schemas.openxmlformats.org/officeDocument/2006/relationships" id="260" r:id="R0f25b8a43f884565"/>
    <p:sldId xmlns:r="http://schemas.openxmlformats.org/officeDocument/2006/relationships" id="261" r:id="Rf40fb161cee1422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d24d25fa90457f" /><Relationship Type="http://schemas.openxmlformats.org/officeDocument/2006/relationships/slide" Target="/ppt/slides/slide1.xml" Id="Rbf89758804ff4d6c" /><Relationship Type="http://schemas.openxmlformats.org/officeDocument/2006/relationships/slide" Target="/ppt/slides/slide2.xml" Id="Rc08d39edb43a431e" /><Relationship Type="http://schemas.openxmlformats.org/officeDocument/2006/relationships/slide" Target="/ppt/slides/slide3.xml" Id="Ra65b29fab4f847f3" /><Relationship Type="http://schemas.openxmlformats.org/officeDocument/2006/relationships/slide" Target="/ppt/slides/slide4.xml" Id="R2c491294fcf94a04" /><Relationship Type="http://schemas.openxmlformats.org/officeDocument/2006/relationships/slide" Target="/ppt/slides/slide5.xml" Id="R0f25b8a43f884565" /><Relationship Type="http://schemas.openxmlformats.org/officeDocument/2006/relationships/slide" Target="/ppt/slides/slide6.xml" Id="Rf40fb161cee1422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5e3d880b9b4b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1041f79bed4f56" /><Relationship Type="http://schemas.openxmlformats.org/officeDocument/2006/relationships/theme" Target="/ppt/slideMasters/theme/theme1.xml" Id="R930358ca9d5644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1041f79bed4f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be0ec911a64d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d3eedeb9d847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eb2a165da345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a93ecb589340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a75b7bf485468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9dea12747843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EQUINOR ENERGY INTERNATIONAL VENEZUELA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985 999 708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