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3e0915f90942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9bb5a6fc64431d"/>
  </p:sldMasterIdLst>
  <p:sldIdLst>
    <p:sldId xmlns:r="http://schemas.openxmlformats.org/officeDocument/2006/relationships" id="256" r:id="Ra30e8020a8f64910"/>
    <p:sldId xmlns:r="http://schemas.openxmlformats.org/officeDocument/2006/relationships" id="257" r:id="R99f4bab48e364784"/>
    <p:sldId xmlns:r="http://schemas.openxmlformats.org/officeDocument/2006/relationships" id="258" r:id="R13fd4d60deeb4d43"/>
    <p:sldId xmlns:r="http://schemas.openxmlformats.org/officeDocument/2006/relationships" id="259" r:id="R586c37455cb14f36"/>
    <p:sldId xmlns:r="http://schemas.openxmlformats.org/officeDocument/2006/relationships" id="260" r:id="R5392db4a49f249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9bb5a6fc64431d" /><Relationship Type="http://schemas.openxmlformats.org/officeDocument/2006/relationships/slide" Target="/ppt/slides/slide1.xml" Id="Ra30e8020a8f64910" /><Relationship Type="http://schemas.openxmlformats.org/officeDocument/2006/relationships/slide" Target="/ppt/slides/slide2.xml" Id="R99f4bab48e364784" /><Relationship Type="http://schemas.openxmlformats.org/officeDocument/2006/relationships/slide" Target="/ppt/slides/slide3.xml" Id="R13fd4d60deeb4d43" /><Relationship Type="http://schemas.openxmlformats.org/officeDocument/2006/relationships/slide" Target="/ppt/slides/slide4.xml" Id="R586c37455cb14f36" /><Relationship Type="http://schemas.openxmlformats.org/officeDocument/2006/relationships/slide" Target="/ppt/slides/slide5.xml" Id="R5392db4a49f249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a585a48a5c41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66f3a5efd4c41" /><Relationship Type="http://schemas.openxmlformats.org/officeDocument/2006/relationships/theme" Target="/ppt/slideMasters/theme/theme1.xml" Id="Rff8f7e7c03b84d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966f3a5efd4c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e827efa2a4d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47207d02540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fae26037745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da3460fc949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801efeae64d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FIBERDATA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FIBERDATA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FIBERDATA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FIBERDATA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FIBERDATA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FIBERDATA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985 883 262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FIBERDATA NORGE AS</a:t>
            </a:r>
          </a:p>
        </p:txBody>
      </p:sp>
    </p:spTree>
  </p:cSld>
  <p:clrMapOvr>
    <a:masterClrMapping xmlns:a="http://schemas.openxmlformats.org/drawingml/2006/main"/>
  </p:clrMapOvr>
</p:sld>
</file>