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40cb5eb139d479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ab0d3e27584f0a"/>
  </p:sldMasterIdLst>
  <p:sldIdLst>
    <p:sldId xmlns:r="http://schemas.openxmlformats.org/officeDocument/2006/relationships" id="256" r:id="R4279c46adda24f9b"/>
    <p:sldId xmlns:r="http://schemas.openxmlformats.org/officeDocument/2006/relationships" id="257" r:id="R598d6eeb62b542a3"/>
    <p:sldId xmlns:r="http://schemas.openxmlformats.org/officeDocument/2006/relationships" id="258" r:id="R5da21fb79c934df2"/>
    <p:sldId xmlns:r="http://schemas.openxmlformats.org/officeDocument/2006/relationships" id="259" r:id="Rf4e26794d0b84a72"/>
    <p:sldId xmlns:r="http://schemas.openxmlformats.org/officeDocument/2006/relationships" id="260" r:id="R219fab84860341f2"/>
    <p:sldId xmlns:r="http://schemas.openxmlformats.org/officeDocument/2006/relationships" id="261" r:id="R8a944afcf32c4145"/>
    <p:sldId xmlns:r="http://schemas.openxmlformats.org/officeDocument/2006/relationships" id="262" r:id="R6cb563cd1a2440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ab0d3e27584f0a" /><Relationship Type="http://schemas.openxmlformats.org/officeDocument/2006/relationships/slide" Target="/ppt/slides/slide1.xml" Id="R4279c46adda24f9b" /><Relationship Type="http://schemas.openxmlformats.org/officeDocument/2006/relationships/slide" Target="/ppt/slides/slide2.xml" Id="R598d6eeb62b542a3" /><Relationship Type="http://schemas.openxmlformats.org/officeDocument/2006/relationships/slide" Target="/ppt/slides/slide3.xml" Id="R5da21fb79c934df2" /><Relationship Type="http://schemas.openxmlformats.org/officeDocument/2006/relationships/slide" Target="/ppt/slides/slide4.xml" Id="Rf4e26794d0b84a72" /><Relationship Type="http://schemas.openxmlformats.org/officeDocument/2006/relationships/slide" Target="/ppt/slides/slide5.xml" Id="R219fab84860341f2" /><Relationship Type="http://schemas.openxmlformats.org/officeDocument/2006/relationships/slide" Target="/ppt/slides/slide6.xml" Id="R8a944afcf32c4145" /><Relationship Type="http://schemas.openxmlformats.org/officeDocument/2006/relationships/slide" Target="/ppt/slides/slide7.xml" Id="R6cb563cd1a2440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1fd4811a05a41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57e6729eac4af3" /><Relationship Type="http://schemas.openxmlformats.org/officeDocument/2006/relationships/theme" Target="/ppt/slideMasters/theme/theme1.xml" Id="R04f156b882fe4ee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b57e6729eac4af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022c3df966424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0cd341c5442b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b3098e238d4ee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79a93b745374a4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028b764b7d454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9ca944fc144e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cf7def5dc470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VEKSTRA EIER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VEKSTRA EIER AS ble etablert [år] og holder til i Hamar.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300 174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−135 764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−84 391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5 628 043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5 651 649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VEKSTRA NORD-ØST SA  –  20,2 %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HEDEMARKEN REGNSKAP AS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VEKSTRA ENGERDAL SA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VEKSTRA NORDRE VESTFOLD SA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VEKSTRA REGNSKAP ELVERUM AS  –  8,1 %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VEKSTRA FJORD REKNESKAP AS  –  7,7 %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Torggata 81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2317 Hamar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katrine.solberg@okoraad.no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www.okoraad.no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985 863 539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VEKSTRA EIER AS</a:t>
            </a:r>
          </a:p>
        </p:txBody>
      </p:sp>
    </p:spTree>
  </p:cSld>
  <p:clrMapOvr>
    <a:masterClrMapping xmlns:a="http://schemas.openxmlformats.org/drawingml/2006/main"/>
  </p:clrMapOvr>
</p:sld>
</file>