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105b8c4c7348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2a1bebaa4415c"/>
  </p:sldMasterIdLst>
  <p:sldIdLst>
    <p:sldId xmlns:r="http://schemas.openxmlformats.org/officeDocument/2006/relationships" id="256" r:id="R126d6c80b7484925"/>
    <p:sldId xmlns:r="http://schemas.openxmlformats.org/officeDocument/2006/relationships" id="257" r:id="Rc607300d59cb4aab"/>
    <p:sldId xmlns:r="http://schemas.openxmlformats.org/officeDocument/2006/relationships" id="258" r:id="Ra6207deaadd740b9"/>
    <p:sldId xmlns:r="http://schemas.openxmlformats.org/officeDocument/2006/relationships" id="259" r:id="R4721191daa2f4bc5"/>
    <p:sldId xmlns:r="http://schemas.openxmlformats.org/officeDocument/2006/relationships" id="260" r:id="R531779f2ef014e4b"/>
    <p:sldId xmlns:r="http://schemas.openxmlformats.org/officeDocument/2006/relationships" id="261" r:id="R8c08fc65fd734b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2a1bebaa4415c" /><Relationship Type="http://schemas.openxmlformats.org/officeDocument/2006/relationships/slide" Target="/ppt/slides/slide1.xml" Id="R126d6c80b7484925" /><Relationship Type="http://schemas.openxmlformats.org/officeDocument/2006/relationships/slide" Target="/ppt/slides/slide2.xml" Id="Rc607300d59cb4aab" /><Relationship Type="http://schemas.openxmlformats.org/officeDocument/2006/relationships/slide" Target="/ppt/slides/slide3.xml" Id="Ra6207deaadd740b9" /><Relationship Type="http://schemas.openxmlformats.org/officeDocument/2006/relationships/slide" Target="/ppt/slides/slide4.xml" Id="R4721191daa2f4bc5" /><Relationship Type="http://schemas.openxmlformats.org/officeDocument/2006/relationships/slide" Target="/ppt/slides/slide5.xml" Id="R531779f2ef014e4b" /><Relationship Type="http://schemas.openxmlformats.org/officeDocument/2006/relationships/slide" Target="/ppt/slides/slide6.xml" Id="R8c08fc65fd734b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d3099d0cc4a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00f13b0a048ad" /><Relationship Type="http://schemas.openxmlformats.org/officeDocument/2006/relationships/theme" Target="/ppt/slideMasters/theme/theme1.xml" Id="Ra8dad98bd32044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700f13b0a048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13d0c6b3e42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5268b7b5146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b3a0d518d42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2df1a414a4b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7b7b877f24f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97d4a52c644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 SPORT OG SPILL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 SPORT OG SPILL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−1 294 928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985 849 404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 SPORT OG SPILL AS</a:t>
            </a:r>
          </a:p>
        </p:txBody>
      </p:sp>
    </p:spTree>
  </p:cSld>
  <p:clrMapOvr>
    <a:masterClrMapping xmlns:a="http://schemas.openxmlformats.org/drawingml/2006/main"/>
  </p:clrMapOvr>
</p:sld>
</file>