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5cd6432ca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55c4fadf94e0c"/>
  </p:sldMasterIdLst>
  <p:sldIdLst>
    <p:sldId xmlns:r="http://schemas.openxmlformats.org/officeDocument/2006/relationships" id="256" r:id="R7b31a7fa7fbf4701"/>
    <p:sldId xmlns:r="http://schemas.openxmlformats.org/officeDocument/2006/relationships" id="257" r:id="Rad082d79937840cc"/>
    <p:sldId xmlns:r="http://schemas.openxmlformats.org/officeDocument/2006/relationships" id="258" r:id="R0d3d8b5cca34403f"/>
    <p:sldId xmlns:r="http://schemas.openxmlformats.org/officeDocument/2006/relationships" id="259" r:id="R3bcdd304366d4ef8"/>
    <p:sldId xmlns:r="http://schemas.openxmlformats.org/officeDocument/2006/relationships" id="260" r:id="Rcbda3b0d9a14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55c4fadf94e0c" /><Relationship Type="http://schemas.openxmlformats.org/officeDocument/2006/relationships/slide" Target="/ppt/slides/slide1.xml" Id="R7b31a7fa7fbf4701" /><Relationship Type="http://schemas.openxmlformats.org/officeDocument/2006/relationships/slide" Target="/ppt/slides/slide2.xml" Id="Rad082d79937840cc" /><Relationship Type="http://schemas.openxmlformats.org/officeDocument/2006/relationships/slide" Target="/ppt/slides/slide3.xml" Id="R0d3d8b5cca34403f" /><Relationship Type="http://schemas.openxmlformats.org/officeDocument/2006/relationships/slide" Target="/ppt/slides/slide4.xml" Id="R3bcdd304366d4ef8" /><Relationship Type="http://schemas.openxmlformats.org/officeDocument/2006/relationships/slide" Target="/ppt/slides/slide5.xml" Id="Rcbda3b0d9a14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1a3edce4c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4ed3ba731434a" /><Relationship Type="http://schemas.openxmlformats.org/officeDocument/2006/relationships/theme" Target="/ppt/slideMasters/theme/theme1.xml" Id="R4cdef85792ee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4ed3ba731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7c000312c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e969046cb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e7cf44c8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35b800eb0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de4cf9194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HJELMTVEDT SYTILBEHØR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SYTILBEHØR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985 844 879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