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9de6ee840643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7b0a74c74d48ff"/>
  </p:sldMasterIdLst>
  <p:sldIdLst>
    <p:sldId xmlns:r="http://schemas.openxmlformats.org/officeDocument/2006/relationships" id="256" r:id="R23071d5e1d874057"/>
    <p:sldId xmlns:r="http://schemas.openxmlformats.org/officeDocument/2006/relationships" id="257" r:id="R1c48813d698b4389"/>
    <p:sldId xmlns:r="http://schemas.openxmlformats.org/officeDocument/2006/relationships" id="258" r:id="R3c5579368d7a4eb6"/>
    <p:sldId xmlns:r="http://schemas.openxmlformats.org/officeDocument/2006/relationships" id="259" r:id="R35befdf361ca49de"/>
    <p:sldId xmlns:r="http://schemas.openxmlformats.org/officeDocument/2006/relationships" id="260" r:id="R91e9584c325247d1"/>
    <p:sldId xmlns:r="http://schemas.openxmlformats.org/officeDocument/2006/relationships" id="261" r:id="R170e8cabe1aa40c3"/>
    <p:sldId xmlns:r="http://schemas.openxmlformats.org/officeDocument/2006/relationships" id="262" r:id="Re4ade54cc6e943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7b0a74c74d48ff" /><Relationship Type="http://schemas.openxmlformats.org/officeDocument/2006/relationships/slide" Target="/ppt/slides/slide1.xml" Id="R23071d5e1d874057" /><Relationship Type="http://schemas.openxmlformats.org/officeDocument/2006/relationships/slide" Target="/ppt/slides/slide2.xml" Id="R1c48813d698b4389" /><Relationship Type="http://schemas.openxmlformats.org/officeDocument/2006/relationships/slide" Target="/ppt/slides/slide3.xml" Id="R3c5579368d7a4eb6" /><Relationship Type="http://schemas.openxmlformats.org/officeDocument/2006/relationships/slide" Target="/ppt/slides/slide4.xml" Id="R35befdf361ca49de" /><Relationship Type="http://schemas.openxmlformats.org/officeDocument/2006/relationships/slide" Target="/ppt/slides/slide5.xml" Id="R91e9584c325247d1" /><Relationship Type="http://schemas.openxmlformats.org/officeDocument/2006/relationships/slide" Target="/ppt/slides/slide6.xml" Id="R170e8cabe1aa40c3" /><Relationship Type="http://schemas.openxmlformats.org/officeDocument/2006/relationships/slide" Target="/ppt/slides/slide7.xml" Id="Re4ade54cc6e943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a38a95fe604c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fb00323284b9c" /><Relationship Type="http://schemas.openxmlformats.org/officeDocument/2006/relationships/theme" Target="/ppt/slideMasters/theme/theme1.xml" Id="R0a35612e86ee4f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afb00323284b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8cdac74b642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acfa2916241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3ab05eb0b48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a623f768a4b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8b9fe38d146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256f3ee2444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8689555864d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KOLSTAD SKOGSDRIFT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SKOGSDRIFT AS ble etablert [år] og holder til i Namnå.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15 252 493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347 868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277 918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2 806 819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4 670 605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CATO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CATO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Monsrudvegen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2265 Namnå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ca-kol@online.no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985 790 949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