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012bd18b4e49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203aa40c964145"/>
  </p:sldMasterIdLst>
  <p:sldIdLst>
    <p:sldId xmlns:r="http://schemas.openxmlformats.org/officeDocument/2006/relationships" id="256" r:id="R19fa51714eb94e4d"/>
    <p:sldId xmlns:r="http://schemas.openxmlformats.org/officeDocument/2006/relationships" id="257" r:id="R190e326928ec424d"/>
    <p:sldId xmlns:r="http://schemas.openxmlformats.org/officeDocument/2006/relationships" id="258" r:id="R495769478f834f68"/>
    <p:sldId xmlns:r="http://schemas.openxmlformats.org/officeDocument/2006/relationships" id="259" r:id="R5641df8d88cb4130"/>
    <p:sldId xmlns:r="http://schemas.openxmlformats.org/officeDocument/2006/relationships" id="260" r:id="Ra4bd4d8edfcb4606"/>
    <p:sldId xmlns:r="http://schemas.openxmlformats.org/officeDocument/2006/relationships" id="261" r:id="Rb9b978a5410c4998"/>
    <p:sldId xmlns:r="http://schemas.openxmlformats.org/officeDocument/2006/relationships" id="262" r:id="Rb9f4daaf94314d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203aa40c964145" /><Relationship Type="http://schemas.openxmlformats.org/officeDocument/2006/relationships/slide" Target="/ppt/slides/slide1.xml" Id="R19fa51714eb94e4d" /><Relationship Type="http://schemas.openxmlformats.org/officeDocument/2006/relationships/slide" Target="/ppt/slides/slide2.xml" Id="R190e326928ec424d" /><Relationship Type="http://schemas.openxmlformats.org/officeDocument/2006/relationships/slide" Target="/ppt/slides/slide3.xml" Id="R495769478f834f68" /><Relationship Type="http://schemas.openxmlformats.org/officeDocument/2006/relationships/slide" Target="/ppt/slides/slide4.xml" Id="R5641df8d88cb4130" /><Relationship Type="http://schemas.openxmlformats.org/officeDocument/2006/relationships/slide" Target="/ppt/slides/slide5.xml" Id="Ra4bd4d8edfcb4606" /><Relationship Type="http://schemas.openxmlformats.org/officeDocument/2006/relationships/slide" Target="/ppt/slides/slide6.xml" Id="Rb9b978a5410c4998" /><Relationship Type="http://schemas.openxmlformats.org/officeDocument/2006/relationships/slide" Target="/ppt/slides/slide7.xml" Id="Rb9f4daaf94314d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369c219414a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59cb846f04e10" /><Relationship Type="http://schemas.openxmlformats.org/officeDocument/2006/relationships/theme" Target="/ppt/slideMasters/theme/theme1.xml" Id="Rd0e36ce4c63549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459cb846f04e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c46c7e94644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1c2adc89149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363c3ac4342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0bf6d312c44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1a0dd33fe4d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78ffc2dcb4d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8ba199bd340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SPLENDOR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SPLENDOR AS ble etablert [år] og holder til i Vettre.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−331 117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KARI HELLE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OLE PETTER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KRISTINE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MARIANNE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Østenstadlia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1392 Vettre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985 758 913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