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55a81d5df044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164599d5084a9e"/>
  </p:sldMasterIdLst>
  <p:sldIdLst>
    <p:sldId xmlns:r="http://schemas.openxmlformats.org/officeDocument/2006/relationships" id="256" r:id="Rc9b1a31fb9d74531"/>
    <p:sldId xmlns:r="http://schemas.openxmlformats.org/officeDocument/2006/relationships" id="257" r:id="R0160b27987d5448c"/>
    <p:sldId xmlns:r="http://schemas.openxmlformats.org/officeDocument/2006/relationships" id="258" r:id="R5aba84a82a264556"/>
    <p:sldId xmlns:r="http://schemas.openxmlformats.org/officeDocument/2006/relationships" id="259" r:id="R854bb47155f948b5"/>
    <p:sldId xmlns:r="http://schemas.openxmlformats.org/officeDocument/2006/relationships" id="260" r:id="R83a747cc77b14a59"/>
    <p:sldId xmlns:r="http://schemas.openxmlformats.org/officeDocument/2006/relationships" id="261" r:id="R41e31c8678fc48d7"/>
    <p:sldId xmlns:r="http://schemas.openxmlformats.org/officeDocument/2006/relationships" id="262" r:id="R34f30b321e6148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64599d5084a9e" /><Relationship Type="http://schemas.openxmlformats.org/officeDocument/2006/relationships/slide" Target="/ppt/slides/slide1.xml" Id="Rc9b1a31fb9d74531" /><Relationship Type="http://schemas.openxmlformats.org/officeDocument/2006/relationships/slide" Target="/ppt/slides/slide2.xml" Id="R0160b27987d5448c" /><Relationship Type="http://schemas.openxmlformats.org/officeDocument/2006/relationships/slide" Target="/ppt/slides/slide3.xml" Id="R5aba84a82a264556" /><Relationship Type="http://schemas.openxmlformats.org/officeDocument/2006/relationships/slide" Target="/ppt/slides/slide4.xml" Id="R854bb47155f948b5" /><Relationship Type="http://schemas.openxmlformats.org/officeDocument/2006/relationships/slide" Target="/ppt/slides/slide5.xml" Id="R83a747cc77b14a59" /><Relationship Type="http://schemas.openxmlformats.org/officeDocument/2006/relationships/slide" Target="/ppt/slides/slide6.xml" Id="R41e31c8678fc48d7" /><Relationship Type="http://schemas.openxmlformats.org/officeDocument/2006/relationships/slide" Target="/ppt/slides/slide7.xml" Id="R34f30b321e6148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733b3636fe45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32214e2f143f8" /><Relationship Type="http://schemas.openxmlformats.org/officeDocument/2006/relationships/theme" Target="/ppt/slideMasters/theme/theme1.xml" Id="R10f3f9d14ecb47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f32214e2f143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f037e3d1b44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e88e526724f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abb92e16e48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470cbbbd54a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b54650fb547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80a2c8b1e14c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56c7af32e4a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SJOGRAF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SJOGRAF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10 710 099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641 706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466 812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1 190 669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3 435 835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RJR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Sommerkroveien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4515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27 38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www.sjograf.no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985 757 984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SJOGRAF AS</a:t>
            </a:r>
          </a:p>
        </p:txBody>
      </p:sp>
    </p:spTree>
  </p:cSld>
  <p:clrMapOvr>
    <a:masterClrMapping xmlns:a="http://schemas.openxmlformats.org/drawingml/2006/main"/>
  </p:clrMapOvr>
</p:sld>
</file>