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d7859d7e24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523f1fb4d4fd7"/>
  </p:sldMasterIdLst>
  <p:sldIdLst>
    <p:sldId xmlns:r="http://schemas.openxmlformats.org/officeDocument/2006/relationships" id="256" r:id="Ra3ccdcfc2b1a4d22"/>
    <p:sldId xmlns:r="http://schemas.openxmlformats.org/officeDocument/2006/relationships" id="257" r:id="R69c7092fb2a9404e"/>
    <p:sldId xmlns:r="http://schemas.openxmlformats.org/officeDocument/2006/relationships" id="258" r:id="R33e9af4f46524b33"/>
    <p:sldId xmlns:r="http://schemas.openxmlformats.org/officeDocument/2006/relationships" id="259" r:id="Ra870538415c84f4d"/>
    <p:sldId xmlns:r="http://schemas.openxmlformats.org/officeDocument/2006/relationships" id="260" r:id="R21c558568f8e4633"/>
    <p:sldId xmlns:r="http://schemas.openxmlformats.org/officeDocument/2006/relationships" id="261" r:id="Rc093fe6a7aaa4953"/>
    <p:sldId xmlns:r="http://schemas.openxmlformats.org/officeDocument/2006/relationships" id="262" r:id="R16755085f464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523f1fb4d4fd7" /><Relationship Type="http://schemas.openxmlformats.org/officeDocument/2006/relationships/slide" Target="/ppt/slides/slide1.xml" Id="Ra3ccdcfc2b1a4d22" /><Relationship Type="http://schemas.openxmlformats.org/officeDocument/2006/relationships/slide" Target="/ppt/slides/slide2.xml" Id="R69c7092fb2a9404e" /><Relationship Type="http://schemas.openxmlformats.org/officeDocument/2006/relationships/slide" Target="/ppt/slides/slide3.xml" Id="R33e9af4f46524b33" /><Relationship Type="http://schemas.openxmlformats.org/officeDocument/2006/relationships/slide" Target="/ppt/slides/slide4.xml" Id="Ra870538415c84f4d" /><Relationship Type="http://schemas.openxmlformats.org/officeDocument/2006/relationships/slide" Target="/ppt/slides/slide5.xml" Id="R21c558568f8e4633" /><Relationship Type="http://schemas.openxmlformats.org/officeDocument/2006/relationships/slide" Target="/ppt/slides/slide6.xml" Id="Rc093fe6a7aaa4953" /><Relationship Type="http://schemas.openxmlformats.org/officeDocument/2006/relationships/slide" Target="/ppt/slides/slide7.xml" Id="R16755085f464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70bb70451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b27503faa45b2" /><Relationship Type="http://schemas.openxmlformats.org/officeDocument/2006/relationships/theme" Target="/ppt/slideMasters/theme/theme1.xml" Id="R8494f5e8d485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fb27503faa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1924b283e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ede6d6dab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e6eebac3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1efc85f834f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eb653d2c547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375d7f34c4e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923aa144a48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FRAXINUS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FRAXINUS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19 326 766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JØRGEN ANKER-RASCH  –  99,8 %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985 708 274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