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8ac89fe10d4f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2b1ed319194cf5"/>
  </p:sldMasterIdLst>
  <p:sldIdLst>
    <p:sldId xmlns:r="http://schemas.openxmlformats.org/officeDocument/2006/relationships" id="256" r:id="R901608d7ac6249f6"/>
    <p:sldId xmlns:r="http://schemas.openxmlformats.org/officeDocument/2006/relationships" id="257" r:id="R33052c1923a140a8"/>
    <p:sldId xmlns:r="http://schemas.openxmlformats.org/officeDocument/2006/relationships" id="258" r:id="R3774bd26c8f9420f"/>
    <p:sldId xmlns:r="http://schemas.openxmlformats.org/officeDocument/2006/relationships" id="259" r:id="Ra8defad1d9074647"/>
    <p:sldId xmlns:r="http://schemas.openxmlformats.org/officeDocument/2006/relationships" id="260" r:id="Rf7d507a4f10b4e8e"/>
    <p:sldId xmlns:r="http://schemas.openxmlformats.org/officeDocument/2006/relationships" id="261" r:id="Rbdf66516e06d454c"/>
    <p:sldId xmlns:r="http://schemas.openxmlformats.org/officeDocument/2006/relationships" id="262" r:id="Ra0216fe2d0c442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2b1ed319194cf5" /><Relationship Type="http://schemas.openxmlformats.org/officeDocument/2006/relationships/slide" Target="/ppt/slides/slide1.xml" Id="R901608d7ac6249f6" /><Relationship Type="http://schemas.openxmlformats.org/officeDocument/2006/relationships/slide" Target="/ppt/slides/slide2.xml" Id="R33052c1923a140a8" /><Relationship Type="http://schemas.openxmlformats.org/officeDocument/2006/relationships/slide" Target="/ppt/slides/slide3.xml" Id="R3774bd26c8f9420f" /><Relationship Type="http://schemas.openxmlformats.org/officeDocument/2006/relationships/slide" Target="/ppt/slides/slide4.xml" Id="Ra8defad1d9074647" /><Relationship Type="http://schemas.openxmlformats.org/officeDocument/2006/relationships/slide" Target="/ppt/slides/slide5.xml" Id="Rf7d507a4f10b4e8e" /><Relationship Type="http://schemas.openxmlformats.org/officeDocument/2006/relationships/slide" Target="/ppt/slides/slide6.xml" Id="Rbdf66516e06d454c" /><Relationship Type="http://schemas.openxmlformats.org/officeDocument/2006/relationships/slide" Target="/ppt/slides/slide7.xml" Id="Ra0216fe2d0c442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8807d396444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3af7063d0437a" /><Relationship Type="http://schemas.openxmlformats.org/officeDocument/2006/relationships/theme" Target="/ppt/slideMasters/theme/theme1.xml" Id="R11a1dd81067b4a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23af7063d043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27772cb9b41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c1c7fd162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2cde632304a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8e8497c8243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ba1c7c17e41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d060c4d294f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6386af4c145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CITIUS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CITIUS INVEST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519 038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−3 911 085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5 353 227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5 543 794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JACK SKALLERUD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Hoslejordet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