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4b01e8ebac48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54d61382ed4ca1"/>
  </p:sldMasterIdLst>
  <p:sldIdLst>
    <p:sldId xmlns:r="http://schemas.openxmlformats.org/officeDocument/2006/relationships" id="256" r:id="R2be629fb2e864578"/>
    <p:sldId xmlns:r="http://schemas.openxmlformats.org/officeDocument/2006/relationships" id="257" r:id="Rffead7339aaf4ae9"/>
    <p:sldId xmlns:r="http://schemas.openxmlformats.org/officeDocument/2006/relationships" id="258" r:id="Re11cc6ad42484bbc"/>
    <p:sldId xmlns:r="http://schemas.openxmlformats.org/officeDocument/2006/relationships" id="259" r:id="R3c2ec39ae39240e8"/>
    <p:sldId xmlns:r="http://schemas.openxmlformats.org/officeDocument/2006/relationships" id="260" r:id="R0661b7a44a9946a4"/>
    <p:sldId xmlns:r="http://schemas.openxmlformats.org/officeDocument/2006/relationships" id="261" r:id="Ra19312ed665148db"/>
    <p:sldId xmlns:r="http://schemas.openxmlformats.org/officeDocument/2006/relationships" id="262" r:id="Rcace55c1f9494e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54d61382ed4ca1" /><Relationship Type="http://schemas.openxmlformats.org/officeDocument/2006/relationships/slide" Target="/ppt/slides/slide1.xml" Id="R2be629fb2e864578" /><Relationship Type="http://schemas.openxmlformats.org/officeDocument/2006/relationships/slide" Target="/ppt/slides/slide2.xml" Id="Rffead7339aaf4ae9" /><Relationship Type="http://schemas.openxmlformats.org/officeDocument/2006/relationships/slide" Target="/ppt/slides/slide3.xml" Id="Re11cc6ad42484bbc" /><Relationship Type="http://schemas.openxmlformats.org/officeDocument/2006/relationships/slide" Target="/ppt/slides/slide4.xml" Id="R3c2ec39ae39240e8" /><Relationship Type="http://schemas.openxmlformats.org/officeDocument/2006/relationships/slide" Target="/ppt/slides/slide5.xml" Id="R0661b7a44a9946a4" /><Relationship Type="http://schemas.openxmlformats.org/officeDocument/2006/relationships/slide" Target="/ppt/slides/slide6.xml" Id="Ra19312ed665148db" /><Relationship Type="http://schemas.openxmlformats.org/officeDocument/2006/relationships/slide" Target="/ppt/slides/slide7.xml" Id="Rcace55c1f9494e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2e9b52749f4b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134e9728064c83" /><Relationship Type="http://schemas.openxmlformats.org/officeDocument/2006/relationships/theme" Target="/ppt/slideMasters/theme/theme1.xml" Id="R06a29f549a764d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134e9728064c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5fc15fd2d4b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526d04a424b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0119ec62e4a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f741f7a664b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2d50f903b41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f6e61d46c40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9f8f05d2514e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BÅRSETH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BÅRSETH REGNSKAP AS ble etablert [år] og holder til i Støren.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7 104 375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1 564 403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2 780 320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BÅRSETH EGIL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7290 Støren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43 15 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985 698 686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