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acd13c32d46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ea2aec7b7f43c1"/>
  </p:sldMasterIdLst>
  <p:sldIdLst>
    <p:sldId xmlns:r="http://schemas.openxmlformats.org/officeDocument/2006/relationships" id="256" r:id="R6f475d4094df4d0e"/>
    <p:sldId xmlns:r="http://schemas.openxmlformats.org/officeDocument/2006/relationships" id="257" r:id="Rf003e0867a2343b8"/>
    <p:sldId xmlns:r="http://schemas.openxmlformats.org/officeDocument/2006/relationships" id="258" r:id="Re1ec337072e64f07"/>
    <p:sldId xmlns:r="http://schemas.openxmlformats.org/officeDocument/2006/relationships" id="259" r:id="Rcb734eb304834278"/>
    <p:sldId xmlns:r="http://schemas.openxmlformats.org/officeDocument/2006/relationships" id="260" r:id="R48ddb949480940e3"/>
    <p:sldId xmlns:r="http://schemas.openxmlformats.org/officeDocument/2006/relationships" id="261" r:id="R4c20b0f646cc4636"/>
    <p:sldId xmlns:r="http://schemas.openxmlformats.org/officeDocument/2006/relationships" id="262" r:id="Rc96d1b724bd248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a2aec7b7f43c1" /><Relationship Type="http://schemas.openxmlformats.org/officeDocument/2006/relationships/slide" Target="/ppt/slides/slide1.xml" Id="R6f475d4094df4d0e" /><Relationship Type="http://schemas.openxmlformats.org/officeDocument/2006/relationships/slide" Target="/ppt/slides/slide2.xml" Id="Rf003e0867a2343b8" /><Relationship Type="http://schemas.openxmlformats.org/officeDocument/2006/relationships/slide" Target="/ppt/slides/slide3.xml" Id="Re1ec337072e64f07" /><Relationship Type="http://schemas.openxmlformats.org/officeDocument/2006/relationships/slide" Target="/ppt/slides/slide4.xml" Id="Rcb734eb304834278" /><Relationship Type="http://schemas.openxmlformats.org/officeDocument/2006/relationships/slide" Target="/ppt/slides/slide5.xml" Id="R48ddb949480940e3" /><Relationship Type="http://schemas.openxmlformats.org/officeDocument/2006/relationships/slide" Target="/ppt/slides/slide6.xml" Id="R4c20b0f646cc4636" /><Relationship Type="http://schemas.openxmlformats.org/officeDocument/2006/relationships/slide" Target="/ppt/slides/slide7.xml" Id="Rc96d1b724bd248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0076a05f04f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dc3ac92794ee7" /><Relationship Type="http://schemas.openxmlformats.org/officeDocument/2006/relationships/theme" Target="/ppt/slideMasters/theme/theme1.xml" Id="Rb2caa8dbe501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0dc3ac92794e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134f0c4e7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f7592a69e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a0613e9f2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ab63987f2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4345b12c6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e085e67d04b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11d407eee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