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0b5724c59443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d6acea9faf4869"/>
  </p:sldMasterIdLst>
  <p:sldIdLst>
    <p:sldId xmlns:r="http://schemas.openxmlformats.org/officeDocument/2006/relationships" id="256" r:id="Rc424e64fd4244fd7"/>
    <p:sldId xmlns:r="http://schemas.openxmlformats.org/officeDocument/2006/relationships" id="257" r:id="R8c9fbeab58d9457b"/>
    <p:sldId xmlns:r="http://schemas.openxmlformats.org/officeDocument/2006/relationships" id="258" r:id="R434be9428a12402f"/>
    <p:sldId xmlns:r="http://schemas.openxmlformats.org/officeDocument/2006/relationships" id="259" r:id="R18445995626644e2"/>
    <p:sldId xmlns:r="http://schemas.openxmlformats.org/officeDocument/2006/relationships" id="260" r:id="R33aa89af4f45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6acea9faf4869" /><Relationship Type="http://schemas.openxmlformats.org/officeDocument/2006/relationships/slide" Target="/ppt/slides/slide1.xml" Id="Rc424e64fd4244fd7" /><Relationship Type="http://schemas.openxmlformats.org/officeDocument/2006/relationships/slide" Target="/ppt/slides/slide2.xml" Id="R8c9fbeab58d9457b" /><Relationship Type="http://schemas.openxmlformats.org/officeDocument/2006/relationships/slide" Target="/ppt/slides/slide3.xml" Id="R434be9428a12402f" /><Relationship Type="http://schemas.openxmlformats.org/officeDocument/2006/relationships/slide" Target="/ppt/slides/slide4.xml" Id="R18445995626644e2" /><Relationship Type="http://schemas.openxmlformats.org/officeDocument/2006/relationships/slide" Target="/ppt/slides/slide5.xml" Id="R33aa89af4f45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823af35cb146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bbb8487cf4c71" /><Relationship Type="http://schemas.openxmlformats.org/officeDocument/2006/relationships/theme" Target="/ppt/slideMasters/theme/theme1.xml" Id="Ra8df8d29604448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0bbb8487cf4c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a2d30434a41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5adff21754e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b20e48f3245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d66e8fa6d49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6e5ba4e5b43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MIJU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MIJU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985 694 982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MIJU AS</a:t>
            </a:r>
          </a:p>
        </p:txBody>
      </p:sp>
    </p:spTree>
  </p:cSld>
  <p:clrMapOvr>
    <a:masterClrMapping xmlns:a="http://schemas.openxmlformats.org/drawingml/2006/main"/>
  </p:clrMapOvr>
</p:sld>
</file>