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e39690b32a45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f4c8da318d466f"/>
  </p:sldMasterIdLst>
  <p:sldIdLst>
    <p:sldId xmlns:r="http://schemas.openxmlformats.org/officeDocument/2006/relationships" id="256" r:id="Rbb157f62205246dc"/>
    <p:sldId xmlns:r="http://schemas.openxmlformats.org/officeDocument/2006/relationships" id="257" r:id="Ra30395f4a93d4aa6"/>
    <p:sldId xmlns:r="http://schemas.openxmlformats.org/officeDocument/2006/relationships" id="258" r:id="R78ba132ec8114a29"/>
    <p:sldId xmlns:r="http://schemas.openxmlformats.org/officeDocument/2006/relationships" id="259" r:id="R5a3cfad6fe5e4e0b"/>
    <p:sldId xmlns:r="http://schemas.openxmlformats.org/officeDocument/2006/relationships" id="260" r:id="R931887795ae64c6f"/>
    <p:sldId xmlns:r="http://schemas.openxmlformats.org/officeDocument/2006/relationships" id="261" r:id="R1ce6f2dea8e54d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f4c8da318d466f" /><Relationship Type="http://schemas.openxmlformats.org/officeDocument/2006/relationships/slide" Target="/ppt/slides/slide1.xml" Id="Rbb157f62205246dc" /><Relationship Type="http://schemas.openxmlformats.org/officeDocument/2006/relationships/slide" Target="/ppt/slides/slide2.xml" Id="Ra30395f4a93d4aa6" /><Relationship Type="http://schemas.openxmlformats.org/officeDocument/2006/relationships/slide" Target="/ppt/slides/slide3.xml" Id="R78ba132ec8114a29" /><Relationship Type="http://schemas.openxmlformats.org/officeDocument/2006/relationships/slide" Target="/ppt/slides/slide4.xml" Id="R5a3cfad6fe5e4e0b" /><Relationship Type="http://schemas.openxmlformats.org/officeDocument/2006/relationships/slide" Target="/ppt/slides/slide5.xml" Id="R931887795ae64c6f" /><Relationship Type="http://schemas.openxmlformats.org/officeDocument/2006/relationships/slide" Target="/ppt/slides/slide6.xml" Id="R1ce6f2dea8e54d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a7a511ad54a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62b104f9444da" /><Relationship Type="http://schemas.openxmlformats.org/officeDocument/2006/relationships/theme" Target="/ppt/slideMasters/theme/theme1.xml" Id="R5af4bad8d3814d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f62b104f9444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a297d0f754e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075db2a614d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980f9503a42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34732a5e240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9666d8d994e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1d0c0e39242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TYDAL BYGDESERVICE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TYDAL BYGDESERVICE SA ble etablert [år] og holder til i Tydal.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18 975 410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4 562 859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8 254 703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Berggardsmyrvegen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7590 Tydal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985 687 021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