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a3300bdd4c43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f2f511c8b24029"/>
  </p:sldMasterIdLst>
  <p:sldIdLst>
    <p:sldId xmlns:r="http://schemas.openxmlformats.org/officeDocument/2006/relationships" id="256" r:id="R613b7794bf504373"/>
    <p:sldId xmlns:r="http://schemas.openxmlformats.org/officeDocument/2006/relationships" id="257" r:id="Rd0b0905e23cd4f6b"/>
    <p:sldId xmlns:r="http://schemas.openxmlformats.org/officeDocument/2006/relationships" id="258" r:id="Rcf44c6edafc94d3c"/>
    <p:sldId xmlns:r="http://schemas.openxmlformats.org/officeDocument/2006/relationships" id="259" r:id="R4824a4af20764011"/>
    <p:sldId xmlns:r="http://schemas.openxmlformats.org/officeDocument/2006/relationships" id="260" r:id="Rb61aa1bc74c641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f2f511c8b24029" /><Relationship Type="http://schemas.openxmlformats.org/officeDocument/2006/relationships/slide" Target="/ppt/slides/slide1.xml" Id="R613b7794bf504373" /><Relationship Type="http://schemas.openxmlformats.org/officeDocument/2006/relationships/slide" Target="/ppt/slides/slide2.xml" Id="Rd0b0905e23cd4f6b" /><Relationship Type="http://schemas.openxmlformats.org/officeDocument/2006/relationships/slide" Target="/ppt/slides/slide3.xml" Id="Rcf44c6edafc94d3c" /><Relationship Type="http://schemas.openxmlformats.org/officeDocument/2006/relationships/slide" Target="/ppt/slides/slide4.xml" Id="R4824a4af20764011" /><Relationship Type="http://schemas.openxmlformats.org/officeDocument/2006/relationships/slide" Target="/ppt/slides/slide5.xml" Id="Rb61aa1bc74c641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f63d5a810347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a36eeb8ad46eb" /><Relationship Type="http://schemas.openxmlformats.org/officeDocument/2006/relationships/theme" Target="/ppt/slideMasters/theme/theme1.xml" Id="Re0c87167cdf547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ca36eeb8ad46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67207a4334b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e9d32b77043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cab50e48d4c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4064c6d2742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0506a90774b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FM HOSTING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 HOSTING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FM HOSTING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 HOSTING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 HOSTING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 HOSTING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985 677 514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 HOSTING AS</a:t>
            </a:r>
          </a:p>
        </p:txBody>
      </p:sp>
    </p:spTree>
  </p:cSld>
  <p:clrMapOvr>
    <a:masterClrMapping xmlns:a="http://schemas.openxmlformats.org/drawingml/2006/main"/>
  </p:clrMapOvr>
</p:sld>
</file>